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2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7" autoAdjust="0"/>
    <p:restoredTop sz="62391" autoAdjust="0"/>
  </p:normalViewPr>
  <p:slideViewPr>
    <p:cSldViewPr snapToGrid="0" showGuides="1">
      <p:cViewPr varScale="1">
        <p:scale>
          <a:sx n="63" d="100"/>
          <a:sy n="63" d="100"/>
        </p:scale>
        <p:origin x="136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9A092-71A1-453F-98A4-37364107E106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塗りつぶしは「</a:t>
            </a:r>
            <a:r>
              <a:rPr kumimoji="1" lang="en-US" altLang="ja-JP" dirty="0"/>
              <a:t>background</a:t>
            </a:r>
            <a:r>
              <a:rPr kumimoji="1" lang="ja-JP" altLang="en-US" dirty="0"/>
              <a:t>」を使う。使い方は表</a:t>
            </a:r>
            <a:r>
              <a:rPr kumimoji="1" lang="en-US" altLang="ja-JP"/>
              <a:t>6.1</a:t>
            </a:r>
            <a:r>
              <a:rPr kumimoji="1" lang="ja-JP" altLang="en-US"/>
              <a:t>を</a:t>
            </a:r>
            <a:r>
              <a:rPr kumimoji="1" lang="ja-JP" altLang="en-US" dirty="0"/>
              <a:t>参照すること。</a:t>
            </a:r>
          </a:p>
          <a:p>
            <a:r>
              <a:rPr kumimoji="1" lang="ja-JP" altLang="en-US" dirty="0"/>
              <a:t>色指定はオレンジは「</a:t>
            </a:r>
            <a:r>
              <a:rPr kumimoji="1" lang="en-US" altLang="ja-JP" dirty="0"/>
              <a:t>orange</a:t>
            </a:r>
            <a:r>
              <a:rPr kumimoji="1" lang="ja-JP" altLang="en-US" dirty="0"/>
              <a:t>」、黄色は「</a:t>
            </a:r>
            <a:r>
              <a:rPr kumimoji="1" lang="en-US" altLang="ja-JP" dirty="0"/>
              <a:t>yellow</a:t>
            </a:r>
            <a:r>
              <a:rPr kumimoji="1" lang="ja-JP" altLang="en-US" dirty="0"/>
              <a:t>」（</a:t>
            </a:r>
            <a:r>
              <a:rPr kumimoji="1" lang="en-US" altLang="ja-JP" dirty="0"/>
              <a:t>※16</a:t>
            </a:r>
            <a:r>
              <a:rPr kumimoji="1" lang="ja-JP" altLang="en-US" dirty="0"/>
              <a:t>進数で似たような色を指定</a:t>
            </a:r>
          </a:p>
          <a:p>
            <a:r>
              <a:rPr kumimoji="1" lang="ja-JP" altLang="en-US" dirty="0"/>
              <a:t>しても良い）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072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&lt;head&gt;</a:t>
            </a:r>
            <a:r>
              <a:rPr kumimoji="1" lang="ja-JP" altLang="en-US" dirty="0"/>
              <a:t>タグ内に</a:t>
            </a:r>
            <a:r>
              <a:rPr kumimoji="1" lang="en-US" altLang="ja-JP" dirty="0"/>
              <a:t>&lt;style&gt;</a:t>
            </a:r>
            <a:r>
              <a:rPr kumimoji="1" lang="ja-JP" altLang="en-US" dirty="0"/>
              <a:t>タグを記述して、その中で</a:t>
            </a:r>
            <a:r>
              <a:rPr kumimoji="1" lang="en-US" altLang="ja-JP" dirty="0"/>
              <a:t>CSS</a:t>
            </a:r>
            <a:r>
              <a:rPr kumimoji="1" lang="ja-JP" altLang="en-US" dirty="0"/>
              <a:t>を記述する。</a:t>
            </a:r>
          </a:p>
          <a:p>
            <a:r>
              <a:rPr kumimoji="1" lang="en-US" altLang="ja-JP" dirty="0"/>
              <a:t>id, class</a:t>
            </a:r>
            <a:r>
              <a:rPr kumimoji="1" lang="ja-JP" altLang="en-US" dirty="0"/>
              <a:t>の定義で、呼び出す側も</a:t>
            </a:r>
            <a:r>
              <a:rPr kumimoji="1" lang="en-US" altLang="ja-JP" dirty="0"/>
              <a:t>id=“…”</a:t>
            </a:r>
            <a:r>
              <a:rPr kumimoji="1" lang="ja-JP" altLang="en-US" dirty="0"/>
              <a:t>や</a:t>
            </a:r>
            <a:r>
              <a:rPr kumimoji="1" lang="en-US" altLang="ja-JP" dirty="0"/>
              <a:t>class=“…”</a:t>
            </a:r>
            <a:r>
              <a:rPr kumimoji="1" lang="ja-JP" altLang="en-US" dirty="0"/>
              <a:t>と変化するので注意。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07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線の色は「・・・・</a:t>
            </a:r>
            <a:r>
              <a:rPr kumimoji="1" lang="en-US" altLang="ja-JP" dirty="0"/>
              <a:t>.</a:t>
            </a:r>
            <a:r>
              <a:rPr kumimoji="1" lang="en-US" altLang="ja-JP" dirty="0" err="1"/>
              <a:t>style.borderColor</a:t>
            </a:r>
            <a:r>
              <a:rPr kumimoji="1" lang="ja-JP" altLang="en-US" dirty="0"/>
              <a:t>」、幅は「・・・</a:t>
            </a:r>
            <a:r>
              <a:rPr kumimoji="1" lang="en-US" altLang="ja-JP" dirty="0"/>
              <a:t>.style=“,width”</a:t>
            </a:r>
            <a:r>
              <a:rPr kumimoji="1" lang="ja-JP" altLang="en-US" dirty="0"/>
              <a:t>」で、それぞれ指定で</a:t>
            </a:r>
          </a:p>
          <a:p>
            <a:r>
              <a:rPr kumimoji="1" lang="ja-JP" altLang="en-US" dirty="0"/>
              <a:t>きる。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006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キモは空っぽの</a:t>
            </a:r>
            <a:r>
              <a:rPr kumimoji="1" lang="en-US" altLang="ja-JP" dirty="0"/>
              <a:t>div</a:t>
            </a:r>
            <a:r>
              <a:rPr kumimoji="1" lang="ja-JP" altLang="en-US" dirty="0"/>
              <a:t>タグに</a:t>
            </a:r>
            <a:r>
              <a:rPr kumimoji="1" lang="en-US" altLang="ja-JP" dirty="0"/>
              <a:t>id</a:t>
            </a:r>
            <a:r>
              <a:rPr kumimoji="1" lang="ja-JP" altLang="en-US" dirty="0"/>
              <a:t>を当てておくことと、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文で</a:t>
            </a:r>
            <a:r>
              <a:rPr kumimoji="1" lang="en-US" altLang="ja-JP" dirty="0"/>
              <a:t>&lt;div class=“…”&gt;</a:t>
            </a:r>
            <a:r>
              <a:rPr kumimoji="1" lang="ja-JP" altLang="en-US" dirty="0"/>
              <a:t>を</a:t>
            </a:r>
            <a:r>
              <a:rPr kumimoji="1" lang="en-US" altLang="ja-JP" dirty="0"/>
              <a:t>5</a:t>
            </a:r>
            <a:r>
              <a:rPr kumimoji="1" lang="ja-JP" altLang="en-US" dirty="0"/>
              <a:t>個生成す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ること。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あとは、生成した</a:t>
            </a:r>
            <a:r>
              <a:rPr kumimoji="1" lang="en-US" altLang="ja-JP" dirty="0"/>
              <a:t>HTML</a:t>
            </a:r>
            <a:r>
              <a:rPr kumimoji="1" lang="ja-JP" altLang="en-US" dirty="0"/>
              <a:t>を</a:t>
            </a:r>
            <a:r>
              <a:rPr kumimoji="1" lang="en-US" altLang="ja-JP" dirty="0" err="1"/>
              <a:t>innerHTML</a:t>
            </a:r>
            <a:r>
              <a:rPr kumimoji="1" lang="ja-JP" altLang="en-US" dirty="0"/>
              <a:t>で空の</a:t>
            </a:r>
            <a:r>
              <a:rPr kumimoji="1" lang="en-US" altLang="ja-JP" dirty="0"/>
              <a:t>div</a:t>
            </a:r>
            <a:r>
              <a:rPr kumimoji="1" lang="ja-JP" altLang="en-US" dirty="0"/>
              <a:t>タグにいれるだけ。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for</a:t>
            </a:r>
            <a:r>
              <a:rPr kumimoji="1" lang="ja-JP" altLang="en-US" dirty="0"/>
              <a:t>文、文字列結合、覚えてるかな？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238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何個かやり方はあるが、</a:t>
            </a:r>
            <a:r>
              <a:rPr kumimoji="1" lang="en-US" altLang="ja-JP" dirty="0" err="1"/>
              <a:t>setInterval</a:t>
            </a:r>
            <a:r>
              <a:rPr kumimoji="1" lang="ja-JP" altLang="en-US" dirty="0"/>
              <a:t>をネストするやり方は、あまり良い方法とは言え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ない。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普通に、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文で、右</a:t>
            </a:r>
            <a:r>
              <a:rPr kumimoji="1" lang="en-US" altLang="ja-JP" dirty="0"/>
              <a:t>300px</a:t>
            </a:r>
            <a:r>
              <a:rPr kumimoji="1" lang="ja-JP" altLang="en-US" dirty="0"/>
              <a:t>まで移動していることが確認できたら、下方向に移動すると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いう書き方で良い。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816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複雑そうに見えて、例題</a:t>
            </a:r>
            <a:r>
              <a:rPr kumimoji="1" lang="en-US" altLang="ja-JP" dirty="0"/>
              <a:t>6-4-1</a:t>
            </a:r>
            <a:r>
              <a:rPr kumimoji="1" lang="ja-JP" altLang="en-US" dirty="0"/>
              <a:t>よりもシンプルになる。乱数を２つ発生させ、それぞれ</a:t>
            </a:r>
          </a:p>
          <a:p>
            <a:r>
              <a:rPr kumimoji="1" lang="ja-JP" altLang="en-US" dirty="0"/>
              <a:t>の移動スピードに反映させられるかがポイント。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37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2221C47C-C84B-B58C-0421-1CBF7833B8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09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1818FA2D-C95E-0046-AA8D-51BE2D7B6C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76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アプリケーション, Word&#10;&#10;自動的に生成された説明">
            <a:extLst>
              <a:ext uri="{FF2B5EF4-FFF2-40B4-BE49-F238E27FC236}">
                <a16:creationId xmlns:a16="http://schemas.microsoft.com/office/drawing/2014/main" id="{8AA02375-FB9B-4C7B-B7A9-CF47589014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25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1D82F7EA-9515-7207-90E9-D11DC1FA4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84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36B4ABF7-F0A8-C04D-3CDE-75DBE97378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83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アプリケーション, Word&#10;&#10;自動的に生成された説明">
            <a:extLst>
              <a:ext uri="{FF2B5EF4-FFF2-40B4-BE49-F238E27FC236}">
                <a16:creationId xmlns:a16="http://schemas.microsoft.com/office/drawing/2014/main" id="{BFA27ADE-2F7D-6373-3E49-A23E37584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987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261</Words>
  <Application>Microsoft Office PowerPoint</Application>
  <PresentationFormat>ワイド画面</PresentationFormat>
  <Paragraphs>23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赤木 恭平</cp:lastModifiedBy>
  <cp:revision>30</cp:revision>
  <dcterms:created xsi:type="dcterms:W3CDTF">2015-02-25T04:54:48Z</dcterms:created>
  <dcterms:modified xsi:type="dcterms:W3CDTF">2024-09-10T04:26:21Z</dcterms:modified>
</cp:coreProperties>
</file>