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9122" autoAdjust="0"/>
  </p:normalViewPr>
  <p:slideViewPr>
    <p:cSldViewPr snapToGrid="0" showGuides="1">
      <p:cViewPr varScale="1">
        <p:scale>
          <a:sx n="45" d="100"/>
          <a:sy n="45" d="100"/>
        </p:scale>
        <p:origin x="34" y="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020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まず先に、関数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を定義します。具体的には、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function f() {</a:t>
            </a:r>
            <a:r>
              <a:rPr kumimoji="1" lang="ja-JP" altLang="en-US" dirty="0"/>
              <a:t>　←　関数名を</a:t>
            </a:r>
            <a:r>
              <a:rPr kumimoji="1" lang="en-US" altLang="ja-JP" dirty="0"/>
              <a:t>f</a:t>
            </a:r>
            <a:r>
              <a:rPr kumimoji="1" lang="ja-JP" altLang="en-US" dirty="0"/>
              <a:t>とし、引数はないので</a:t>
            </a:r>
            <a:r>
              <a:rPr kumimoji="1" lang="en-US" altLang="ja-JP" dirty="0"/>
              <a:t>()</a:t>
            </a:r>
            <a:r>
              <a:rPr kumimoji="1" lang="ja-JP" altLang="en-US" dirty="0"/>
              <a:t>とする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次に、メインプログラムにおいて、「メインプログラム」と表示してから、関数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を呼び出します。具体的には、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(“</a:t>
            </a:r>
            <a:r>
              <a:rPr kumimoji="1" lang="ja-JP" altLang="en-US" dirty="0"/>
              <a:t>メインプログラム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&gt;");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f();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の呼び出し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の中で、「関数</a:t>
            </a:r>
            <a:r>
              <a:rPr kumimoji="1" lang="en-US" altLang="ja-JP" dirty="0"/>
              <a:t>f()</a:t>
            </a:r>
            <a:r>
              <a:rPr kumimoji="1" lang="ja-JP" altLang="en-US" dirty="0"/>
              <a:t>」と</a:t>
            </a:r>
            <a:r>
              <a:rPr kumimoji="1" lang="en-US" altLang="ja-JP" dirty="0"/>
              <a:t>10</a:t>
            </a:r>
            <a:r>
              <a:rPr kumimoji="1" lang="ja-JP" altLang="en-US" dirty="0"/>
              <a:t>回表示するということは、</a:t>
            </a:r>
          </a:p>
          <a:p>
            <a:r>
              <a:rPr kumimoji="1" lang="ja-JP" altLang="en-US" dirty="0"/>
              <a:t>　</a:t>
            </a:r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function f()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=1;i&lt;=10;i++) {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 err="1"/>
              <a:t>document.write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とすればいいわけです。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044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関数</a:t>
            </a:r>
            <a:r>
              <a:rPr kumimoji="1" lang="en-US" altLang="ja-JP" dirty="0"/>
              <a:t>f1</a:t>
            </a:r>
            <a:r>
              <a:rPr kumimoji="1" lang="ja-JP" altLang="en-US" dirty="0"/>
              <a:t>の定義は、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function f1() {</a:t>
            </a:r>
          </a:p>
          <a:p>
            <a:r>
              <a:rPr kumimoji="1" lang="ja-JP" altLang="en-US" dirty="0"/>
              <a:t>　　関数</a:t>
            </a:r>
            <a:r>
              <a:rPr kumimoji="1" lang="en-US" altLang="ja-JP" dirty="0"/>
              <a:t>f1</a:t>
            </a:r>
            <a:r>
              <a:rPr kumimoji="1" lang="ja-JP" altLang="en-US" dirty="0"/>
              <a:t>と表示する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f2(); ←</a:t>
            </a:r>
            <a:r>
              <a:rPr kumimoji="1" lang="ja-JP" altLang="en-US" dirty="0"/>
              <a:t>　</a:t>
            </a:r>
            <a:r>
              <a:rPr kumimoji="1" lang="en-US" altLang="ja-JP" dirty="0"/>
              <a:t>f1</a:t>
            </a:r>
            <a:r>
              <a:rPr kumimoji="1" lang="ja-JP" altLang="en-US" dirty="0"/>
              <a:t>の中で、関数</a:t>
            </a:r>
            <a:r>
              <a:rPr kumimoji="1" lang="en-US" altLang="ja-JP" dirty="0"/>
              <a:t>f2</a:t>
            </a:r>
            <a:r>
              <a:rPr kumimoji="1" lang="ja-JP" altLang="en-US" dirty="0"/>
              <a:t>を引数なしで呼ぶ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とします。次に、関数</a:t>
            </a:r>
            <a:r>
              <a:rPr kumimoji="1" lang="en-US" altLang="ja-JP" dirty="0"/>
              <a:t>f2</a:t>
            </a:r>
            <a:r>
              <a:rPr kumimoji="1" lang="ja-JP" altLang="en-US" dirty="0"/>
              <a:t>の定義は、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function f2() {</a:t>
            </a:r>
          </a:p>
          <a:p>
            <a:r>
              <a:rPr kumimoji="1" lang="ja-JP" altLang="en-US" dirty="0"/>
              <a:t>　　関数</a:t>
            </a:r>
            <a:r>
              <a:rPr kumimoji="1" lang="en-US" altLang="ja-JP" dirty="0"/>
              <a:t>f2</a:t>
            </a:r>
            <a:r>
              <a:rPr kumimoji="1" lang="ja-JP" altLang="en-US" dirty="0"/>
              <a:t>と表示する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とします。以上をもとに、メインプログラムで、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f1();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f1</a:t>
            </a:r>
            <a:r>
              <a:rPr kumimoji="1" lang="ja-JP" altLang="en-US" dirty="0"/>
              <a:t>を引数なしで呼ぶ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964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の定義は、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function f(xx) {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は、メインプログラムから引数</a:t>
            </a:r>
            <a:r>
              <a:rPr kumimoji="1" lang="en-US" altLang="ja-JP" dirty="0"/>
              <a:t>xx</a:t>
            </a:r>
            <a:r>
              <a:rPr kumimoji="1" lang="ja-JP" altLang="en-US" dirty="0"/>
              <a:t>をもらう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xx*=xx;</a:t>
            </a:r>
            <a:r>
              <a:rPr kumimoji="1" lang="ja-JP" altLang="en-US" dirty="0"/>
              <a:t>　←　引数</a:t>
            </a:r>
            <a:r>
              <a:rPr kumimoji="1" lang="en-US" altLang="ja-JP" dirty="0"/>
              <a:t>xx</a:t>
            </a:r>
            <a:r>
              <a:rPr kumimoji="1" lang="ja-JP" altLang="en-US" dirty="0"/>
              <a:t>を</a:t>
            </a:r>
            <a:r>
              <a:rPr kumimoji="1" lang="en-US" altLang="ja-JP" dirty="0"/>
              <a:t>2</a:t>
            </a:r>
            <a:r>
              <a:rPr kumimoji="1" lang="ja-JP" altLang="en-US" dirty="0"/>
              <a:t>乗する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return xx;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乗した値が入っている</a:t>
            </a:r>
            <a:r>
              <a:rPr kumimoji="1" lang="en-US" altLang="ja-JP" dirty="0"/>
              <a:t>xx</a:t>
            </a:r>
            <a:r>
              <a:rPr kumimoji="1" lang="ja-JP" altLang="en-US" dirty="0"/>
              <a:t>を戻り値として戻す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とします。次に、メインプロイグラムで、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x=15;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に渡す値を</a:t>
            </a:r>
            <a:r>
              <a:rPr kumimoji="1" lang="en-US" altLang="ja-JP" dirty="0"/>
              <a:t>x</a:t>
            </a:r>
            <a:r>
              <a:rPr kumimoji="1" lang="ja-JP" altLang="en-US" dirty="0"/>
              <a:t>とし、</a:t>
            </a:r>
            <a:r>
              <a:rPr kumimoji="1" lang="en-US" altLang="ja-JP" dirty="0"/>
              <a:t>15</a:t>
            </a:r>
            <a:r>
              <a:rPr kumimoji="1" lang="ja-JP" altLang="en-US" dirty="0"/>
              <a:t>を代入する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a;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からの戻り値を入れる変数を</a:t>
            </a:r>
            <a:r>
              <a:rPr kumimoji="1" lang="en-US" altLang="ja-JP" dirty="0"/>
              <a:t>a</a:t>
            </a:r>
            <a:r>
              <a:rPr kumimoji="1" lang="ja-JP" altLang="en-US" dirty="0"/>
              <a:t>とする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a=f(x);</a:t>
            </a:r>
            <a:r>
              <a:rPr kumimoji="1" lang="ja-JP" altLang="en-US" dirty="0"/>
              <a:t>　←　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に対して、引数</a:t>
            </a:r>
            <a:r>
              <a:rPr kumimoji="1" lang="en-US" altLang="ja-JP" dirty="0"/>
              <a:t>x(15</a:t>
            </a:r>
            <a:r>
              <a:rPr kumimoji="1" lang="ja-JP" altLang="en-US" dirty="0"/>
              <a:t>が入っている</a:t>
            </a:r>
            <a:r>
              <a:rPr kumimoji="1" lang="en-US" altLang="ja-JP" dirty="0"/>
              <a:t>)</a:t>
            </a:r>
            <a:r>
              <a:rPr kumimoji="1" lang="ja-JP" altLang="en-US" dirty="0"/>
              <a:t>を渡す。関数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の処理が終わってから、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戻り値</a:t>
            </a:r>
            <a:r>
              <a:rPr kumimoji="1" lang="en-US" altLang="ja-JP" dirty="0"/>
              <a:t>(</a:t>
            </a:r>
            <a:r>
              <a:rPr kumimoji="1" lang="ja-JP" altLang="en-US" dirty="0"/>
              <a:t>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では変数</a:t>
            </a:r>
            <a:r>
              <a:rPr kumimoji="1" lang="en-US" altLang="ja-JP" dirty="0"/>
              <a:t>xx</a:t>
            </a:r>
            <a:r>
              <a:rPr kumimoji="1" lang="ja-JP" altLang="en-US" dirty="0"/>
              <a:t>に相当</a:t>
            </a:r>
            <a:r>
              <a:rPr kumimoji="1" lang="en-US" altLang="ja-JP" dirty="0"/>
              <a:t>)</a:t>
            </a:r>
            <a:r>
              <a:rPr kumimoji="1" lang="ja-JP" altLang="en-US" dirty="0"/>
              <a:t>が</a:t>
            </a:r>
            <a:r>
              <a:rPr kumimoji="1" lang="en-US" altLang="ja-JP" dirty="0"/>
              <a:t>a</a:t>
            </a:r>
            <a:r>
              <a:rPr kumimoji="1" lang="ja-JP" altLang="en-US" dirty="0"/>
              <a:t>に代入される</a:t>
            </a:r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38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の定義は、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function f(</a:t>
            </a:r>
            <a:r>
              <a:rPr kumimoji="1" lang="en-US" altLang="ja-JP" dirty="0" err="1"/>
              <a:t>xx,yy</a:t>
            </a:r>
            <a:r>
              <a:rPr kumimoji="1" lang="en-US" altLang="ja-JP" dirty="0"/>
              <a:t>) {</a:t>
            </a:r>
            <a:r>
              <a:rPr kumimoji="1" lang="ja-JP" altLang="en-US" dirty="0"/>
              <a:t>　←　引数を</a:t>
            </a:r>
            <a:r>
              <a:rPr kumimoji="1" lang="en-US" altLang="ja-JP" dirty="0"/>
              <a:t>2</a:t>
            </a:r>
            <a:r>
              <a:rPr kumimoji="1" lang="ja-JP" altLang="en-US" dirty="0"/>
              <a:t>つ用意する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xx</a:t>
            </a:r>
            <a:r>
              <a:rPr kumimoji="1" lang="ja-JP" altLang="en-US" dirty="0"/>
              <a:t>と</a:t>
            </a:r>
            <a:r>
              <a:rPr kumimoji="1" lang="en-US" altLang="ja-JP" dirty="0" err="1"/>
              <a:t>yy</a:t>
            </a:r>
            <a:r>
              <a:rPr kumimoji="1" lang="ja-JP" altLang="en-US" dirty="0"/>
              <a:t>を掛けた値を戻り値（たとえば、</a:t>
            </a:r>
            <a:r>
              <a:rPr kumimoji="1" lang="en-US" altLang="ja-JP" dirty="0"/>
              <a:t>s</a:t>
            </a:r>
            <a:r>
              <a:rPr kumimoji="1" lang="ja-JP" altLang="en-US" dirty="0"/>
              <a:t>）に代入する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return s;</a:t>
            </a:r>
            <a:r>
              <a:rPr kumimoji="1" lang="ja-JP" altLang="en-US" dirty="0"/>
              <a:t>　←　戻り値は</a:t>
            </a:r>
            <a:r>
              <a:rPr kumimoji="1" lang="en-US" altLang="ja-JP" dirty="0"/>
              <a:t>s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とします。メインプログラムでは、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x=5;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y=6;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a=f(</a:t>
            </a:r>
            <a:r>
              <a:rPr kumimoji="1" lang="en-US" altLang="ja-JP" dirty="0" err="1"/>
              <a:t>x,y</a:t>
            </a:r>
            <a:r>
              <a:rPr kumimoji="1" lang="en-US" altLang="ja-JP" dirty="0"/>
              <a:t>);</a:t>
            </a:r>
            <a:r>
              <a:rPr kumimoji="1" lang="ja-JP" altLang="en-US" dirty="0"/>
              <a:t>　←　引数</a:t>
            </a:r>
            <a:r>
              <a:rPr kumimoji="1" lang="en-US" altLang="ja-JP" dirty="0"/>
              <a:t>x</a:t>
            </a:r>
            <a:r>
              <a:rPr kumimoji="1" lang="ja-JP" altLang="en-US" dirty="0"/>
              <a:t>と</a:t>
            </a:r>
            <a:r>
              <a:rPr kumimoji="1" lang="en-US" altLang="ja-JP" dirty="0"/>
              <a:t>y</a:t>
            </a:r>
            <a:r>
              <a:rPr kumimoji="1" lang="ja-JP" altLang="en-US" dirty="0"/>
              <a:t>を用いて関数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を呼び、関数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で処理した結果を戻り値として戻り、それを</a:t>
            </a:r>
            <a:r>
              <a:rPr kumimoji="1" lang="en-US" altLang="ja-JP" dirty="0"/>
              <a:t>a</a:t>
            </a:r>
            <a:r>
              <a:rPr kumimoji="1" lang="ja-JP" altLang="en-US" dirty="0"/>
              <a:t>に代入する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</a:t>
            </a:r>
            <a:r>
              <a:rPr kumimoji="1" lang="ja-JP" altLang="en-US" dirty="0"/>
              <a:t>を表示する</a:t>
            </a:r>
            <a:r>
              <a:rPr kumimoji="1" lang="en-US" altLang="ja-JP" dirty="0"/>
              <a:t>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848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の定義は，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function f(x) {</a:t>
            </a:r>
            <a:r>
              <a:rPr kumimoji="1" lang="ja-JP" altLang="en-US" dirty="0"/>
              <a:t>　←　引数</a:t>
            </a:r>
            <a:r>
              <a:rPr kumimoji="1" lang="en-US" altLang="ja-JP" dirty="0"/>
              <a:t>x</a:t>
            </a:r>
            <a:r>
              <a:rPr kumimoji="1" lang="ja-JP" altLang="en-US" dirty="0" err="1"/>
              <a:t>をメイン</a:t>
            </a:r>
            <a:r>
              <a:rPr kumimoji="1" lang="ja-JP" altLang="en-US" dirty="0"/>
              <a:t>プログラムからもらう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 (x==“a” || x==“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”||…) {</a:t>
            </a:r>
            <a:r>
              <a:rPr kumimoji="1" lang="ja-JP" altLang="en-US" dirty="0"/>
              <a:t>　←　論理演算子「</a:t>
            </a:r>
            <a:r>
              <a:rPr kumimoji="1" lang="en-US" altLang="ja-JP" dirty="0"/>
              <a:t>||</a:t>
            </a:r>
            <a:r>
              <a:rPr kumimoji="1" lang="ja-JP" altLang="en-US" dirty="0"/>
              <a:t>」を使うこと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n=1;}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yes</a:t>
            </a:r>
            <a:r>
              <a:rPr kumimoji="1" lang="ja-JP" altLang="en-US" dirty="0"/>
              <a:t>ならば</a:t>
            </a:r>
            <a:r>
              <a:rPr kumimoji="1" lang="en-US" altLang="ja-JP" dirty="0"/>
              <a:t>n</a:t>
            </a:r>
            <a:r>
              <a:rPr kumimoji="1" lang="ja-JP" altLang="en-US" dirty="0"/>
              <a:t>（戻り値）に</a:t>
            </a:r>
            <a:r>
              <a:rPr kumimoji="1" lang="en-US" altLang="ja-JP" dirty="0"/>
              <a:t>1</a:t>
            </a:r>
            <a:r>
              <a:rPr kumimoji="1" lang="ja-JP" altLang="en-US" dirty="0"/>
              <a:t>を代入する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n=0;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no</a:t>
            </a:r>
            <a:r>
              <a:rPr kumimoji="1" lang="ja-JP" altLang="en-US" dirty="0"/>
              <a:t>ならば</a:t>
            </a:r>
            <a:r>
              <a:rPr kumimoji="1" lang="en-US" altLang="ja-JP" dirty="0"/>
              <a:t>n</a:t>
            </a:r>
            <a:r>
              <a:rPr kumimoji="1" lang="ja-JP" altLang="en-US" dirty="0"/>
              <a:t>に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を代入する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return n;</a:t>
            </a:r>
            <a:r>
              <a:rPr kumimoji="1" lang="ja-JP" altLang="en-US" dirty="0"/>
              <a:t>　←　戻り値（</a:t>
            </a:r>
            <a:r>
              <a:rPr kumimoji="1" lang="en-US" altLang="ja-JP" dirty="0"/>
              <a:t>0</a:t>
            </a:r>
            <a:r>
              <a:rPr kumimoji="1" lang="ja-JP" altLang="en-US" dirty="0"/>
              <a:t>か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）をメインプログラムに戻す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とします。メインプログラムでは，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a=f(y);</a:t>
            </a:r>
            <a:r>
              <a:rPr kumimoji="1" lang="ja-JP" altLang="en-US" dirty="0"/>
              <a:t>　←　引数</a:t>
            </a:r>
            <a:r>
              <a:rPr kumimoji="1" lang="en-US" altLang="ja-JP" dirty="0"/>
              <a:t>y(</a:t>
            </a:r>
            <a:r>
              <a:rPr kumimoji="1" lang="ja-JP" altLang="en-US" dirty="0"/>
              <a:t>入力する文字のこと</a:t>
            </a:r>
            <a:r>
              <a:rPr kumimoji="1" lang="en-US" altLang="ja-JP" dirty="0"/>
              <a:t>)</a:t>
            </a:r>
            <a:r>
              <a:rPr kumimoji="1" lang="ja-JP" altLang="en-US" dirty="0"/>
              <a:t>として関数</a:t>
            </a:r>
            <a:r>
              <a:rPr kumimoji="1" lang="en-US" altLang="ja-JP" dirty="0"/>
              <a:t>f</a:t>
            </a:r>
            <a:r>
              <a:rPr kumimoji="1" lang="ja-JP" altLang="en-US" dirty="0"/>
              <a:t>を呼び出し，関数</a:t>
            </a:r>
            <a:r>
              <a:rPr kumimoji="1" lang="en-US" altLang="ja-JP" dirty="0"/>
              <a:t>f</a:t>
            </a:r>
            <a:r>
              <a:rPr kumimoji="1" lang="ja-JP" altLang="en-US" dirty="0" err="1"/>
              <a:t>での</a:t>
            </a:r>
            <a:r>
              <a:rPr kumimoji="1" lang="ja-JP" altLang="en-US" dirty="0"/>
              <a:t>処理結果の戻り値（</a:t>
            </a:r>
            <a:r>
              <a:rPr kumimoji="1" lang="en-US" altLang="ja-JP" dirty="0"/>
              <a:t>0</a:t>
            </a:r>
            <a:r>
              <a:rPr kumimoji="1" lang="ja-JP" altLang="en-US" dirty="0"/>
              <a:t>か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）を変数</a:t>
            </a:r>
            <a:r>
              <a:rPr kumimoji="1" lang="en-US" altLang="ja-JP" dirty="0"/>
              <a:t>a</a:t>
            </a:r>
            <a:r>
              <a:rPr kumimoji="1" lang="ja-JP" altLang="en-US" dirty="0"/>
              <a:t>に代入する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66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821"/>
          </a:xfrm>
        </p:spPr>
        <p:txBody>
          <a:bodyPr/>
          <a:lstStyle/>
          <a:p>
            <a:r>
              <a:rPr kumimoji="1" lang="ja-JP" altLang="en-US" dirty="0"/>
              <a:t>関数の扱い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296537"/>
            <a:ext cx="10515600" cy="4880427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関数とは，あるまとまった処理の単位であり，メインプログラムの上部に記述する，また，複数の関数を宣言することもできる</a:t>
            </a:r>
            <a:endParaRPr kumimoji="1" lang="en-US" altLang="ja-JP" dirty="0"/>
          </a:p>
          <a:p>
            <a:r>
              <a:rPr lang="ja-JP" altLang="en-US" dirty="0"/>
              <a:t>通常のプログラムでは，引数（関数に渡す値）と戻り値（関数から戻される値）を設定する。これによって，メインプログラムから関数にデータを受け渡しすることができる</a:t>
            </a:r>
            <a:endParaRPr lang="en-US" altLang="ja-JP" dirty="0"/>
          </a:p>
          <a:p>
            <a:r>
              <a:rPr kumimoji="1" lang="ja-JP" altLang="en-US" dirty="0"/>
              <a:t>引数名については，関数とメインプログラムでは別の名前にすること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functionf</a:t>
            </a:r>
            <a:r>
              <a:rPr lang="en-US" altLang="ja-JP" dirty="0"/>
              <a:t>(</a:t>
            </a:r>
            <a:r>
              <a:rPr lang="en-US" altLang="ja-JP" dirty="0" err="1"/>
              <a:t>xx,yy</a:t>
            </a:r>
            <a:r>
              <a:rPr lang="en-US" altLang="ja-JP" dirty="0"/>
              <a:t>) {</a:t>
            </a:r>
            <a:r>
              <a:rPr lang="ja-JP" altLang="en-US" dirty="0"/>
              <a:t>　←　関数側では，</a:t>
            </a:r>
            <a:r>
              <a:rPr lang="en-US" altLang="ja-JP" dirty="0"/>
              <a:t>xx</a:t>
            </a:r>
            <a:r>
              <a:rPr lang="ja-JP" altLang="en-US" dirty="0"/>
              <a:t>と</a:t>
            </a:r>
            <a:r>
              <a:rPr lang="en-US" altLang="ja-JP" dirty="0" err="1"/>
              <a:t>yy</a:t>
            </a:r>
            <a:r>
              <a:rPr lang="ja-JP" altLang="en-US" dirty="0"/>
              <a:t>で受ける</a:t>
            </a:r>
            <a:br>
              <a:rPr lang="en-US" altLang="ja-JP" dirty="0"/>
            </a:br>
            <a:r>
              <a:rPr lang="ja-JP" altLang="en-US" dirty="0"/>
              <a:t>　　   </a:t>
            </a:r>
            <a:r>
              <a:rPr lang="en-US" altLang="ja-JP" dirty="0"/>
              <a:t>…;</a:t>
            </a:r>
            <a:br>
              <a:rPr lang="en-US" altLang="ja-JP" dirty="0"/>
            </a:br>
            <a:r>
              <a:rPr lang="ja-JP" altLang="en-US" dirty="0"/>
              <a:t>　　｝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 err="1"/>
              <a:t>var</a:t>
            </a:r>
            <a:r>
              <a:rPr lang="en-US" altLang="ja-JP" dirty="0"/>
              <a:t> </a:t>
            </a:r>
            <a:r>
              <a:rPr lang="en-US" altLang="ja-JP" dirty="0" err="1"/>
              <a:t>x,y</a:t>
            </a:r>
            <a:r>
              <a:rPr lang="en-US" altLang="ja-JP" dirty="0"/>
              <a:t>;</a:t>
            </a:r>
            <a:r>
              <a:rPr lang="ja-JP" altLang="en-US" dirty="0"/>
              <a:t>　←　引数を宣言する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a=f(</a:t>
            </a:r>
            <a:r>
              <a:rPr lang="en-US" altLang="ja-JP" dirty="0" err="1"/>
              <a:t>x,y</a:t>
            </a:r>
            <a:r>
              <a:rPr lang="en-US" altLang="ja-JP" dirty="0"/>
              <a:t>);</a:t>
            </a:r>
            <a:r>
              <a:rPr lang="ja-JP" altLang="en-US" dirty="0"/>
              <a:t>　←　メインプログラム側では，</a:t>
            </a:r>
            <a:r>
              <a:rPr lang="en-US" altLang="ja-JP" dirty="0"/>
              <a:t>x</a:t>
            </a:r>
            <a:r>
              <a:rPr lang="ja-JP" altLang="en-US" dirty="0"/>
              <a:t>と</a:t>
            </a:r>
            <a:r>
              <a:rPr lang="en-US" altLang="ja-JP" dirty="0"/>
              <a:t>y</a:t>
            </a:r>
            <a:r>
              <a:rPr lang="ja-JP" altLang="en-US" dirty="0"/>
              <a:t>で渡す</a:t>
            </a:r>
            <a:endParaRPr lang="en-US" altLang="ja-JP" dirty="0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64024" y="1119116"/>
            <a:ext cx="11300346" cy="545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2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A03C87C6-A9B6-C2BE-18AD-FBA5FB7193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5103E7F-EFA1-A2BC-E344-1AFB574B82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2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EEB3CC5-11E2-36F1-747F-BE8EE6246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59ED1991-FD83-C7F6-F16B-7F43152287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343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BA03E70-D41B-0FED-318C-F25DDABAB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07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08F75E0-27A9-EAFE-F3F4-B02E6415A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43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796</Words>
  <Application>Microsoft Office PowerPoint</Application>
  <PresentationFormat>ワイド画面</PresentationFormat>
  <Paragraphs>98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テーマ</vt:lpstr>
      <vt:lpstr>関数の扱い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河村 一樹</cp:lastModifiedBy>
  <cp:revision>13</cp:revision>
  <cp:lastPrinted>2023-01-28T06:07:37Z</cp:lastPrinted>
  <dcterms:created xsi:type="dcterms:W3CDTF">2015-02-25T04:54:48Z</dcterms:created>
  <dcterms:modified xsi:type="dcterms:W3CDTF">2024-09-09T07:43:08Z</dcterms:modified>
</cp:coreProperties>
</file>