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8" r:id="rId2"/>
    <p:sldId id="257" r:id="rId3"/>
    <p:sldId id="259" r:id="rId4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58780" autoAdjust="0"/>
  </p:normalViewPr>
  <p:slideViewPr>
    <p:cSldViewPr snapToGrid="0">
      <p:cViewPr varScale="1">
        <p:scale>
          <a:sx n="44" d="100"/>
          <a:sy n="44" d="100"/>
        </p:scale>
        <p:origin x="101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EDFA7D-EC24-435C-B84A-E037D0BD2A89}" type="datetimeFigureOut">
              <a:rPr kumimoji="1" lang="ja-JP" altLang="en-US" smtClean="0"/>
              <a:t>2024/9/7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7F3153-0CFC-4788-BB8E-D7739A5A5EA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9959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クイックソートを再帰関数を使ってプログラミングする場合について，次に説明します。</a:t>
            </a:r>
            <a:endParaRPr kumimoji="1" lang="en-US" altLang="ja-JP" dirty="0"/>
          </a:p>
          <a:p>
            <a:endParaRPr kumimoji="1" lang="en-US" altLang="ja-JP" dirty="0"/>
          </a:p>
          <a:p>
            <a:r>
              <a:rPr kumimoji="1" lang="ja-JP" altLang="en-US" dirty="0"/>
              <a:t>◎関数</a:t>
            </a:r>
            <a:r>
              <a:rPr kumimoji="1" lang="en-US" altLang="ja-JP" dirty="0" err="1"/>
              <a:t>guickSort</a:t>
            </a:r>
            <a:r>
              <a:rPr kumimoji="1" lang="ja-JP" altLang="en-US" dirty="0"/>
              <a:t>の宣言</a:t>
            </a:r>
            <a:endParaRPr kumimoji="1" lang="en-US" altLang="ja-JP" dirty="0"/>
          </a:p>
          <a:p>
            <a:endParaRPr kumimoji="1" lang="en-US" altLang="ja-JP" dirty="0"/>
          </a:p>
          <a:p>
            <a:r>
              <a:rPr kumimoji="1" lang="ja-JP" altLang="en-US" dirty="0"/>
              <a:t>　関数名：</a:t>
            </a:r>
            <a:r>
              <a:rPr kumimoji="1" lang="en-US" altLang="ja-JP" dirty="0" err="1"/>
              <a:t>quickSort</a:t>
            </a:r>
            <a:r>
              <a:rPr kumimoji="1" lang="ja-JP" altLang="en-US" dirty="0" err="1"/>
              <a:t>，</a:t>
            </a:r>
            <a:r>
              <a:rPr kumimoji="1" lang="ja-JP" altLang="en-US" dirty="0"/>
              <a:t>引数（</a:t>
            </a:r>
            <a:r>
              <a:rPr kumimoji="1" lang="en-US" altLang="ja-JP" dirty="0" err="1"/>
              <a:t>startID</a:t>
            </a:r>
            <a:r>
              <a:rPr kumimoji="1" lang="ja-JP" altLang="en-US" dirty="0" err="1"/>
              <a:t>，</a:t>
            </a:r>
            <a:r>
              <a:rPr kumimoji="1" lang="en-US" altLang="ja-JP" dirty="0" err="1"/>
              <a:t>endID</a:t>
            </a:r>
            <a:r>
              <a:rPr kumimoji="1" lang="ja-JP" altLang="en-US" dirty="0"/>
              <a:t>）</a:t>
            </a:r>
            <a:endParaRPr kumimoji="1" lang="en-US" altLang="ja-JP" dirty="0"/>
          </a:p>
          <a:p>
            <a:r>
              <a:rPr kumimoji="1" lang="ja-JP" altLang="en-US" dirty="0"/>
              <a:t>　処理</a:t>
            </a:r>
            <a:r>
              <a:rPr kumimoji="1" lang="en-US" altLang="ja-JP" dirty="0"/>
              <a:t>1</a:t>
            </a:r>
            <a:r>
              <a:rPr kumimoji="1" lang="ja-JP" altLang="en-US" dirty="0"/>
              <a:t>：ピボット（</a:t>
            </a:r>
            <a:r>
              <a:rPr kumimoji="1" lang="en-US" altLang="ja-JP" dirty="0"/>
              <a:t>pivot</a:t>
            </a:r>
            <a:r>
              <a:rPr kumimoji="1" lang="ja-JP" altLang="en-US" dirty="0"/>
              <a:t>）の計算，</a:t>
            </a:r>
            <a:r>
              <a:rPr kumimoji="1" lang="en-US" altLang="ja-JP" dirty="0"/>
              <a:t>pivot=tab[</a:t>
            </a:r>
            <a:r>
              <a:rPr kumimoji="1" lang="en-US" altLang="ja-JP" dirty="0" err="1"/>
              <a:t>Math.floor</a:t>
            </a:r>
            <a:r>
              <a:rPr kumimoji="1" lang="en-US" altLang="ja-JP" dirty="0"/>
              <a:t>((</a:t>
            </a:r>
            <a:r>
              <a:rPr kumimoji="1" lang="en-US" altLang="ja-JP" dirty="0" err="1"/>
              <a:t>startID+endID</a:t>
            </a:r>
            <a:r>
              <a:rPr kumimoji="1" lang="en-US" altLang="ja-JP" dirty="0"/>
              <a:t>)/2)];</a:t>
            </a:r>
          </a:p>
          <a:p>
            <a:r>
              <a:rPr kumimoji="1" lang="ja-JP" altLang="en-US" dirty="0"/>
              <a:t>　処理</a:t>
            </a:r>
            <a:r>
              <a:rPr kumimoji="1" lang="en-US" altLang="ja-JP" dirty="0"/>
              <a:t>2</a:t>
            </a:r>
            <a:r>
              <a:rPr kumimoji="1" lang="ja-JP" altLang="en-US" dirty="0"/>
              <a:t>：引数の格納，</a:t>
            </a:r>
            <a:r>
              <a:rPr kumimoji="1" lang="en-US" altLang="ja-JP" dirty="0" err="1"/>
              <a:t>startID</a:t>
            </a:r>
            <a:r>
              <a:rPr kumimoji="1" lang="ja-JP" altLang="en-US" dirty="0"/>
              <a:t>を</a:t>
            </a:r>
            <a:r>
              <a:rPr kumimoji="1" lang="en-US" altLang="ja-JP" dirty="0"/>
              <a:t>left</a:t>
            </a:r>
            <a:r>
              <a:rPr kumimoji="1" lang="ja-JP" altLang="en-US" dirty="0"/>
              <a:t>に，</a:t>
            </a:r>
            <a:r>
              <a:rPr kumimoji="1" lang="en-US" altLang="ja-JP" dirty="0" err="1"/>
              <a:t>endID</a:t>
            </a:r>
            <a:r>
              <a:rPr kumimoji="1" lang="ja-JP" altLang="en-US" dirty="0"/>
              <a:t>を</a:t>
            </a:r>
            <a:r>
              <a:rPr kumimoji="1" lang="en-US" altLang="ja-JP" dirty="0"/>
              <a:t>right</a:t>
            </a:r>
            <a:r>
              <a:rPr kumimoji="1" lang="ja-JP" altLang="en-US" dirty="0"/>
              <a:t>に，それぞれ代入</a:t>
            </a:r>
            <a:endParaRPr kumimoji="1" lang="en-US" altLang="ja-JP" dirty="0"/>
          </a:p>
          <a:p>
            <a:r>
              <a:rPr kumimoji="1" lang="ja-JP" altLang="en-US" dirty="0"/>
              <a:t>　処理</a:t>
            </a:r>
            <a:r>
              <a:rPr kumimoji="1" lang="en-US" altLang="ja-JP" dirty="0"/>
              <a:t>3</a:t>
            </a:r>
            <a:r>
              <a:rPr kumimoji="1" lang="ja-JP" altLang="en-US" dirty="0"/>
              <a:t>：真の間前判定繰り返し，</a:t>
            </a:r>
            <a:r>
              <a:rPr kumimoji="1" lang="en-US" altLang="ja-JP" dirty="0"/>
              <a:t>while(</a:t>
            </a:r>
            <a:r>
              <a:rPr kumimoji="1" lang="en-US" altLang="ja-JP" dirty="0" err="1"/>
              <a:t>ture</a:t>
            </a:r>
            <a:r>
              <a:rPr kumimoji="1" lang="en-US" altLang="ja-JP" dirty="0"/>
              <a:t>)</a:t>
            </a:r>
            <a:r>
              <a:rPr kumimoji="1" lang="ja-JP" altLang="en-US" dirty="0"/>
              <a:t>　</a:t>
            </a:r>
            <a:r>
              <a:rPr kumimoji="1" lang="en-US" altLang="ja-JP" dirty="0"/>
              <a:t>{</a:t>
            </a:r>
          </a:p>
          <a:p>
            <a:r>
              <a:rPr kumimoji="1" lang="ja-JP" altLang="en-US" dirty="0"/>
              <a:t>　　処理</a:t>
            </a:r>
            <a:r>
              <a:rPr kumimoji="1" lang="en-US" altLang="ja-JP" dirty="0"/>
              <a:t>3-1</a:t>
            </a:r>
            <a:r>
              <a:rPr kumimoji="1" lang="ja-JP" altLang="en-US" dirty="0"/>
              <a:t>：</a:t>
            </a:r>
            <a:r>
              <a:rPr kumimoji="1" lang="en-US" altLang="ja-JP" dirty="0"/>
              <a:t>tab[left]</a:t>
            </a:r>
            <a:r>
              <a:rPr kumimoji="1" lang="ja-JP" altLang="en-US" dirty="0"/>
              <a:t>の値が</a:t>
            </a:r>
            <a:r>
              <a:rPr kumimoji="1" lang="en-US" altLang="ja-JP" dirty="0"/>
              <a:t>pivot</a:t>
            </a:r>
            <a:r>
              <a:rPr kumimoji="1" lang="ja-JP" altLang="en-US" dirty="0"/>
              <a:t>より小さい間，</a:t>
            </a:r>
            <a:r>
              <a:rPr kumimoji="1" lang="en-US" altLang="ja-JP" dirty="0"/>
              <a:t>left</a:t>
            </a:r>
            <a:r>
              <a:rPr kumimoji="1" lang="ja-JP" altLang="en-US" dirty="0"/>
              <a:t>を一つ右へ移動（</a:t>
            </a:r>
            <a:r>
              <a:rPr kumimoji="1" lang="en-US" altLang="ja-JP" dirty="0"/>
              <a:t>left++;</a:t>
            </a:r>
            <a:r>
              <a:rPr kumimoji="1" lang="ja-JP" altLang="en-US" dirty="0"/>
              <a:t>）</a:t>
            </a:r>
            <a:endParaRPr kumimoji="1" lang="en-US" altLang="ja-JP" dirty="0"/>
          </a:p>
          <a:p>
            <a:r>
              <a:rPr kumimoji="1" lang="ja-JP" altLang="en-US" dirty="0"/>
              <a:t>　　処理</a:t>
            </a:r>
            <a:r>
              <a:rPr kumimoji="1" lang="en-US" altLang="ja-JP" dirty="0"/>
              <a:t>3-2</a:t>
            </a:r>
            <a:r>
              <a:rPr kumimoji="1" lang="ja-JP" altLang="en-US" dirty="0"/>
              <a:t>：</a:t>
            </a:r>
            <a:r>
              <a:rPr kumimoji="1" lang="en-US" altLang="ja-JP" dirty="0"/>
              <a:t>tab[right]</a:t>
            </a:r>
            <a:r>
              <a:rPr kumimoji="1" lang="ja-JP" altLang="en-US" dirty="0"/>
              <a:t>の値が</a:t>
            </a:r>
            <a:r>
              <a:rPr kumimoji="1" lang="en-US" altLang="ja-JP" dirty="0"/>
              <a:t>pivot</a:t>
            </a:r>
            <a:r>
              <a:rPr kumimoji="1" lang="ja-JP" altLang="en-US" dirty="0"/>
              <a:t>よりも大きい間，</a:t>
            </a:r>
            <a:r>
              <a:rPr kumimoji="1" lang="en-US" altLang="ja-JP" dirty="0"/>
              <a:t>right</a:t>
            </a:r>
            <a:r>
              <a:rPr kumimoji="1" lang="ja-JP" altLang="en-US" dirty="0"/>
              <a:t>を一つ左へ移動（</a:t>
            </a:r>
            <a:r>
              <a:rPr kumimoji="1" lang="en-US" altLang="ja-JP" dirty="0"/>
              <a:t>right--;</a:t>
            </a:r>
            <a:r>
              <a:rPr kumimoji="1" lang="ja-JP" altLang="en-US" dirty="0"/>
              <a:t>）</a:t>
            </a:r>
            <a:endParaRPr kumimoji="1" lang="en-US" altLang="ja-JP" dirty="0"/>
          </a:p>
          <a:p>
            <a:r>
              <a:rPr kumimoji="1" lang="ja-JP" altLang="en-US" dirty="0"/>
              <a:t>　　処理</a:t>
            </a:r>
            <a:r>
              <a:rPr kumimoji="1" lang="en-US" altLang="ja-JP" dirty="0"/>
              <a:t>3-3</a:t>
            </a:r>
            <a:r>
              <a:rPr kumimoji="1" lang="ja-JP" altLang="en-US" dirty="0"/>
              <a:t>：</a:t>
            </a:r>
            <a:r>
              <a:rPr kumimoji="1" lang="en-US" altLang="ja-JP" dirty="0"/>
              <a:t>left</a:t>
            </a:r>
            <a:r>
              <a:rPr kumimoji="1" lang="ja-JP" altLang="en-US" dirty="0"/>
              <a:t>と</a:t>
            </a:r>
            <a:r>
              <a:rPr kumimoji="1" lang="en-US" altLang="ja-JP" dirty="0"/>
              <a:t>right</a:t>
            </a:r>
            <a:r>
              <a:rPr kumimoji="1" lang="ja-JP" altLang="en-US" dirty="0"/>
              <a:t>の値がぶつかったら（</a:t>
            </a:r>
            <a:r>
              <a:rPr kumimoji="1" lang="en-US" altLang="ja-JP" dirty="0"/>
              <a:t>if(right&lt;=left)</a:t>
            </a:r>
            <a:r>
              <a:rPr kumimoji="1" lang="ja-JP" altLang="en-US" dirty="0"/>
              <a:t>），そこでグループ分けの処理を止める（</a:t>
            </a:r>
            <a:r>
              <a:rPr kumimoji="1" lang="en-US" altLang="ja-JP" dirty="0"/>
              <a:t>break</a:t>
            </a:r>
            <a:r>
              <a:rPr kumimoji="1" lang="ja-JP" altLang="en-US" dirty="0"/>
              <a:t>）</a:t>
            </a:r>
            <a:endParaRPr kumimoji="1" lang="en-US" altLang="ja-JP" dirty="0"/>
          </a:p>
          <a:p>
            <a:r>
              <a:rPr kumimoji="1" lang="ja-JP" altLang="en-US" dirty="0"/>
              <a:t>　　処理</a:t>
            </a:r>
            <a:r>
              <a:rPr kumimoji="1" lang="en-US" altLang="ja-JP" dirty="0"/>
              <a:t>3-4</a:t>
            </a:r>
            <a:r>
              <a:rPr kumimoji="1" lang="ja-JP" altLang="en-US" dirty="0"/>
              <a:t>：</a:t>
            </a:r>
            <a:r>
              <a:rPr kumimoji="1" lang="en-US" altLang="ja-JP" dirty="0"/>
              <a:t>left</a:t>
            </a:r>
            <a:r>
              <a:rPr kumimoji="1" lang="ja-JP" altLang="en-US" dirty="0"/>
              <a:t>と</a:t>
            </a:r>
            <a:r>
              <a:rPr kumimoji="1" lang="en-US" altLang="ja-JP" dirty="0"/>
              <a:t>right</a:t>
            </a:r>
            <a:r>
              <a:rPr kumimoji="1" lang="ja-JP" altLang="en-US" dirty="0"/>
              <a:t>の値がぶつかっていない場合は，</a:t>
            </a:r>
            <a:r>
              <a:rPr kumimoji="1" lang="en-US" altLang="ja-JP" dirty="0"/>
              <a:t>left</a:t>
            </a:r>
            <a:r>
              <a:rPr kumimoji="1" lang="ja-JP" altLang="en-US" dirty="0"/>
              <a:t>と</a:t>
            </a:r>
            <a:r>
              <a:rPr kumimoji="1" lang="en-US" altLang="ja-JP" dirty="0"/>
              <a:t>right</a:t>
            </a:r>
            <a:r>
              <a:rPr kumimoji="1" lang="ja-JP" altLang="en-US" dirty="0"/>
              <a:t>を交換（次を参照）</a:t>
            </a:r>
            <a:endParaRPr kumimoji="1" lang="en-US" altLang="ja-JP" dirty="0"/>
          </a:p>
          <a:p>
            <a:r>
              <a:rPr kumimoji="1" lang="ja-JP" altLang="en-US" dirty="0"/>
              <a:t>　　　　　　　　　</a:t>
            </a:r>
            <a:r>
              <a:rPr kumimoji="1" lang="en-US" altLang="ja-JP" dirty="0" err="1"/>
              <a:t>var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tmp</a:t>
            </a:r>
            <a:r>
              <a:rPr kumimoji="1" lang="en-US" altLang="ja-JP" dirty="0"/>
              <a:t>=tab[left];</a:t>
            </a:r>
          </a:p>
          <a:p>
            <a:r>
              <a:rPr kumimoji="1" lang="ja-JP" altLang="en-US" dirty="0"/>
              <a:t>　　　　　　　　　</a:t>
            </a:r>
            <a:r>
              <a:rPr kumimoji="1" lang="en-US" altLang="ja-JP" dirty="0"/>
              <a:t>tab[left]=tab[right];</a:t>
            </a:r>
          </a:p>
          <a:p>
            <a:r>
              <a:rPr kumimoji="1" lang="ja-JP" altLang="en-US" dirty="0"/>
              <a:t>　　　　　　　　　</a:t>
            </a:r>
            <a:r>
              <a:rPr kumimoji="1" lang="en-US" altLang="ja-JP" dirty="0"/>
              <a:t>tab[right]=</a:t>
            </a:r>
            <a:r>
              <a:rPr kumimoji="1" lang="en-US" altLang="ja-JP" dirty="0" err="1"/>
              <a:t>tmp</a:t>
            </a:r>
            <a:r>
              <a:rPr kumimoji="1" lang="en-US" altLang="ja-JP" dirty="0"/>
              <a:t>;</a:t>
            </a:r>
          </a:p>
          <a:p>
            <a:endParaRPr kumimoji="1" lang="en-US" altLang="ja-JP" dirty="0"/>
          </a:p>
          <a:p>
            <a:r>
              <a:rPr kumimoji="1" lang="ja-JP" altLang="en-US" dirty="0"/>
              <a:t>　　　　　　　　　交換後に</a:t>
            </a:r>
            <a:r>
              <a:rPr kumimoji="1" lang="en-US" altLang="ja-JP" dirty="0"/>
              <a:t>left</a:t>
            </a:r>
            <a:r>
              <a:rPr kumimoji="1" lang="ja-JP" altLang="en-US" dirty="0"/>
              <a:t>を後ろへ，</a:t>
            </a:r>
            <a:r>
              <a:rPr kumimoji="1" lang="en-US" altLang="ja-JP" dirty="0"/>
              <a:t>right</a:t>
            </a:r>
            <a:r>
              <a:rPr kumimoji="1" lang="ja-JP" altLang="en-US" dirty="0"/>
              <a:t>を前へ，それぞれ一つ移動（次を参照）</a:t>
            </a:r>
            <a:endParaRPr kumimoji="1" lang="en-US" altLang="ja-JP" dirty="0"/>
          </a:p>
          <a:p>
            <a:r>
              <a:rPr kumimoji="1" lang="ja-JP" altLang="en-US" dirty="0"/>
              <a:t>　　　　　　　　　</a:t>
            </a:r>
            <a:r>
              <a:rPr kumimoji="1" lang="en-US" altLang="ja-JP" dirty="0"/>
              <a:t>left++;</a:t>
            </a:r>
          </a:p>
          <a:p>
            <a:r>
              <a:rPr kumimoji="1" lang="ja-JP" altLang="en-US" dirty="0"/>
              <a:t>　　　　　　　　　</a:t>
            </a:r>
            <a:r>
              <a:rPr kumimoji="1" lang="en-US" altLang="ja-JP" dirty="0"/>
              <a:t>right--;</a:t>
            </a:r>
          </a:p>
          <a:p>
            <a:r>
              <a:rPr kumimoji="1" lang="ja-JP" altLang="en-US" dirty="0"/>
              <a:t>　　</a:t>
            </a:r>
            <a:r>
              <a:rPr kumimoji="1" lang="en-US" altLang="ja-JP" dirty="0"/>
              <a:t>}</a:t>
            </a:r>
          </a:p>
          <a:p>
            <a:r>
              <a:rPr kumimoji="1" lang="ja-JP" altLang="en-US" dirty="0"/>
              <a:t>　処理</a:t>
            </a:r>
            <a:r>
              <a:rPr kumimoji="1" lang="en-US" altLang="ja-JP" dirty="0"/>
              <a:t>4</a:t>
            </a:r>
            <a:r>
              <a:rPr kumimoji="1" lang="ja-JP" altLang="en-US" dirty="0"/>
              <a:t>：左側に分割できるデータがある場合，関数</a:t>
            </a:r>
            <a:r>
              <a:rPr kumimoji="1" lang="en-US" altLang="ja-JP" dirty="0" err="1"/>
              <a:t>quickSort</a:t>
            </a:r>
            <a:r>
              <a:rPr kumimoji="1" lang="ja-JP" altLang="en-US" dirty="0"/>
              <a:t>を呼び出して再帰的に処理を繰り返す（次を参照）</a:t>
            </a:r>
            <a:endParaRPr kumimoji="1" lang="en-US" altLang="ja-JP" dirty="0"/>
          </a:p>
          <a:p>
            <a:r>
              <a:rPr kumimoji="1" lang="ja-JP" altLang="en-US" dirty="0"/>
              <a:t>　　　　　　　</a:t>
            </a:r>
            <a:r>
              <a:rPr kumimoji="1" lang="en-US" altLang="ja-JP" dirty="0"/>
              <a:t>if(</a:t>
            </a:r>
            <a:r>
              <a:rPr kumimoji="1" lang="en-US" altLang="ja-JP" dirty="0" err="1"/>
              <a:t>startID</a:t>
            </a:r>
            <a:r>
              <a:rPr kumimoji="1" lang="en-US" altLang="ja-JP" dirty="0"/>
              <a:t>&lt;left-1) {</a:t>
            </a:r>
          </a:p>
          <a:p>
            <a:r>
              <a:rPr kumimoji="1" lang="ja-JP" altLang="en-US" dirty="0"/>
              <a:t>　　　　　　　   </a:t>
            </a:r>
            <a:r>
              <a:rPr kumimoji="1" lang="en-US" altLang="ja-JP" dirty="0"/>
              <a:t>quicksort(startID,left-1);</a:t>
            </a:r>
          </a:p>
          <a:p>
            <a:r>
              <a:rPr kumimoji="1" lang="ja-JP" altLang="en-US" dirty="0"/>
              <a:t>　　　　　　　</a:t>
            </a:r>
            <a:r>
              <a:rPr kumimoji="1" lang="en-US" altLang="ja-JP" dirty="0"/>
              <a:t>}</a:t>
            </a:r>
          </a:p>
          <a:p>
            <a:r>
              <a:rPr kumimoji="1" lang="ja-JP" altLang="en-US" dirty="0"/>
              <a:t>　処理</a:t>
            </a:r>
            <a:r>
              <a:rPr kumimoji="1" lang="en-US" altLang="ja-JP" dirty="0"/>
              <a:t>5</a:t>
            </a:r>
            <a:r>
              <a:rPr kumimoji="1" lang="ja-JP" altLang="en-US" dirty="0"/>
              <a:t>：右側に分割できるデータがある場合，関数</a:t>
            </a:r>
            <a:r>
              <a:rPr kumimoji="1" lang="en-US" altLang="ja-JP" dirty="0" err="1"/>
              <a:t>quickSort</a:t>
            </a:r>
            <a:r>
              <a:rPr kumimoji="1" lang="ja-JP" altLang="en-US" dirty="0"/>
              <a:t>を呼び出して再帰的に処理を繰り返す（次を参照）</a:t>
            </a:r>
            <a:endParaRPr kumimoji="1" lang="en-US" altLang="ja-JP" dirty="0"/>
          </a:p>
          <a:p>
            <a:r>
              <a:rPr kumimoji="1" lang="ja-JP" altLang="en-US" dirty="0"/>
              <a:t>　　　　　　　</a:t>
            </a:r>
            <a:r>
              <a:rPr kumimoji="1" lang="en-US" altLang="ja-JP" dirty="0"/>
              <a:t>if(right+1,endID) {</a:t>
            </a:r>
          </a:p>
          <a:p>
            <a:r>
              <a:rPr kumimoji="1" lang="ja-JP" altLang="en-US" dirty="0"/>
              <a:t>　　　　　　　　</a:t>
            </a:r>
            <a:r>
              <a:rPr kumimoji="1" lang="en-US" altLang="ja-JP" dirty="0"/>
              <a:t>quicksort(right+1,endID);</a:t>
            </a:r>
          </a:p>
          <a:p>
            <a:r>
              <a:rPr kumimoji="1" lang="ja-JP" altLang="en-US" dirty="0"/>
              <a:t>　　　　　　　</a:t>
            </a:r>
            <a:r>
              <a:rPr kumimoji="1" lang="en-US" altLang="ja-JP" dirty="0"/>
              <a:t>}</a:t>
            </a:r>
          </a:p>
          <a:p>
            <a:endParaRPr kumimoji="1" lang="en-US" altLang="ja-JP" dirty="0"/>
          </a:p>
          <a:p>
            <a:r>
              <a:rPr kumimoji="1" lang="ja-JP" altLang="en-US" dirty="0"/>
              <a:t>◎メインプログラミング</a:t>
            </a:r>
            <a:endParaRPr kumimoji="1" lang="en-US" altLang="ja-JP" dirty="0"/>
          </a:p>
          <a:p>
            <a:endParaRPr kumimoji="1" lang="en-US" altLang="ja-JP" dirty="0"/>
          </a:p>
          <a:p>
            <a:r>
              <a:rPr kumimoji="1" lang="ja-JP" altLang="en-US" dirty="0"/>
              <a:t>　未整列の配列を宣言：</a:t>
            </a:r>
            <a:r>
              <a:rPr kumimoji="1" lang="en-US" altLang="ja-JP" dirty="0" err="1"/>
              <a:t>var</a:t>
            </a:r>
            <a:r>
              <a:rPr kumimoji="1" lang="ja-JP" altLang="en-US" dirty="0"/>
              <a:t> </a:t>
            </a:r>
            <a:r>
              <a:rPr kumimoji="1" lang="en-US" altLang="ja-JP" dirty="0"/>
              <a:t>tab=new Array(7,4,1,3,9,8,2,5,0,8);</a:t>
            </a:r>
          </a:p>
          <a:p>
            <a:r>
              <a:rPr kumimoji="1" lang="ja-JP" altLang="en-US" dirty="0"/>
              <a:t>　先頭から末尾までソートする：</a:t>
            </a:r>
            <a:r>
              <a:rPr kumimoji="1" lang="en-US" altLang="ja-JP" dirty="0"/>
              <a:t>quicksort(0,tab.length-1);</a:t>
            </a:r>
          </a:p>
          <a:p>
            <a:endParaRPr kumimoji="1"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7F3153-0CFC-4788-BB8E-D7739A5A5EA3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05142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6C6BB-8B0A-4A3E-9BEF-9D975098C024}" type="datetimeFigureOut">
              <a:rPr kumimoji="1" lang="ja-JP" altLang="en-US" smtClean="0"/>
              <a:t>2024/9/7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C10B8-E8F5-488F-87A1-DC2700141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73065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6C6BB-8B0A-4A3E-9BEF-9D975098C024}" type="datetimeFigureOut">
              <a:rPr kumimoji="1" lang="ja-JP" altLang="en-US" smtClean="0"/>
              <a:t>2024/9/7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C10B8-E8F5-488F-87A1-DC2700141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65324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6C6BB-8B0A-4A3E-9BEF-9D975098C024}" type="datetimeFigureOut">
              <a:rPr kumimoji="1" lang="ja-JP" altLang="en-US" smtClean="0"/>
              <a:t>2024/9/7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C10B8-E8F5-488F-87A1-DC2700141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2798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6C6BB-8B0A-4A3E-9BEF-9D975098C024}" type="datetimeFigureOut">
              <a:rPr kumimoji="1" lang="ja-JP" altLang="en-US" smtClean="0"/>
              <a:t>2024/9/7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C10B8-E8F5-488F-87A1-DC2700141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99040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6C6BB-8B0A-4A3E-9BEF-9D975098C024}" type="datetimeFigureOut">
              <a:rPr kumimoji="1" lang="ja-JP" altLang="en-US" smtClean="0"/>
              <a:t>2024/9/7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C10B8-E8F5-488F-87A1-DC2700141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75149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6C6BB-8B0A-4A3E-9BEF-9D975098C024}" type="datetimeFigureOut">
              <a:rPr kumimoji="1" lang="ja-JP" altLang="en-US" smtClean="0"/>
              <a:t>2024/9/7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C10B8-E8F5-488F-87A1-DC2700141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06263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6C6BB-8B0A-4A3E-9BEF-9D975098C024}" type="datetimeFigureOut">
              <a:rPr kumimoji="1" lang="ja-JP" altLang="en-US" smtClean="0"/>
              <a:t>2024/9/7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C10B8-E8F5-488F-87A1-DC2700141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63915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6C6BB-8B0A-4A3E-9BEF-9D975098C024}" type="datetimeFigureOut">
              <a:rPr kumimoji="1" lang="ja-JP" altLang="en-US" smtClean="0"/>
              <a:t>2024/9/7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C10B8-E8F5-488F-87A1-DC2700141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16455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6C6BB-8B0A-4A3E-9BEF-9D975098C024}" type="datetimeFigureOut">
              <a:rPr kumimoji="1" lang="ja-JP" altLang="en-US" smtClean="0"/>
              <a:t>2024/9/7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C10B8-E8F5-488F-87A1-DC2700141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93039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6C6BB-8B0A-4A3E-9BEF-9D975098C024}" type="datetimeFigureOut">
              <a:rPr kumimoji="1" lang="ja-JP" altLang="en-US" smtClean="0"/>
              <a:t>2024/9/7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C10B8-E8F5-488F-87A1-DC2700141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92662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6C6BB-8B0A-4A3E-9BEF-9D975098C024}" type="datetimeFigureOut">
              <a:rPr kumimoji="1" lang="ja-JP" altLang="en-US" smtClean="0"/>
              <a:t>2024/9/7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C10B8-E8F5-488F-87A1-DC2700141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8395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76C6BB-8B0A-4A3E-9BEF-9D975098C024}" type="datetimeFigureOut">
              <a:rPr kumimoji="1" lang="ja-JP" altLang="en-US" smtClean="0"/>
              <a:t>2024/9/7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8C10B8-E8F5-488F-87A1-DC2700141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80030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グラフィカル ユーザー インターフェイス, テキスト, アプリケーション, Word&#10;&#10;自動的に生成された説明">
            <a:extLst>
              <a:ext uri="{FF2B5EF4-FFF2-40B4-BE49-F238E27FC236}">
                <a16:creationId xmlns:a16="http://schemas.microsoft.com/office/drawing/2014/main" id="{8B6E6319-EE8F-D1CF-E350-BBE340E2A6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7496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5" name="コンテンツ プレースホルダー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788" y="365126"/>
            <a:ext cx="10868424" cy="6236800"/>
          </a:xfrm>
        </p:spPr>
      </p:pic>
      <p:pic>
        <p:nvPicPr>
          <p:cNvPr id="6" name="図 5" descr="グラフィカル ユーザー インターフェイス, テキスト, アプリケーション, Word&#10;&#10;自動的に生成された説明">
            <a:extLst>
              <a:ext uri="{FF2B5EF4-FFF2-40B4-BE49-F238E27FC236}">
                <a16:creationId xmlns:a16="http://schemas.microsoft.com/office/drawing/2014/main" id="{0226CE77-AEB5-4D1B-4969-665D0BC144C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02230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 descr="グラフィカル ユーザー インターフェイス, テキスト, アプリケーション, Word&#10;&#10;自動的に生成された説明">
            <a:extLst>
              <a:ext uri="{FF2B5EF4-FFF2-40B4-BE49-F238E27FC236}">
                <a16:creationId xmlns:a16="http://schemas.microsoft.com/office/drawing/2014/main" id="{68F0C88D-DDE9-1793-F696-62312AAAAA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21606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382</Words>
  <Application>Microsoft Office PowerPoint</Application>
  <PresentationFormat>ワイド画面</PresentationFormat>
  <Paragraphs>36</Paragraphs>
  <Slides>3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河村一樹</dc:creator>
  <cp:lastModifiedBy>河村 一樹</cp:lastModifiedBy>
  <cp:revision>8</cp:revision>
  <dcterms:created xsi:type="dcterms:W3CDTF">2017-06-09T12:24:18Z</dcterms:created>
  <dcterms:modified xsi:type="dcterms:W3CDTF">2024-09-07T05:56:25Z</dcterms:modified>
</cp:coreProperties>
</file>