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61" r:id="rId2"/>
    <p:sldId id="256" r:id="rId3"/>
    <p:sldId id="257" r:id="rId4"/>
    <p:sldId id="258" r:id="rId5"/>
    <p:sldId id="259" r:id="rId6"/>
    <p:sldId id="260" r:id="rId7"/>
  </p:sldIdLst>
  <p:sldSz cx="12192000" cy="6858000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53415" autoAdjust="0"/>
  </p:normalViewPr>
  <p:slideViewPr>
    <p:cSldViewPr snapToGrid="0" showGuides="1">
      <p:cViewPr varScale="1">
        <p:scale>
          <a:sx n="41" d="100"/>
          <a:sy n="41" d="100"/>
        </p:scale>
        <p:origin x="197" y="4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media/image2.png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427" cy="513508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2" y="0"/>
            <a:ext cx="3078427" cy="513508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r">
              <a:defRPr sz="1300"/>
            </a:lvl1pPr>
          </a:lstStyle>
          <a:p>
            <a:fld id="{4289A092-71A1-453F-98A4-37364107E106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81013" y="1279525"/>
            <a:ext cx="6142037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048" tIns="49524" rIns="99048" bIns="49524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8"/>
            <a:ext cx="5683250" cy="4029879"/>
          </a:xfrm>
          <a:prstGeom prst="rect">
            <a:avLst/>
          </a:prstGeom>
        </p:spPr>
        <p:txBody>
          <a:bodyPr vert="horz" lIns="99048" tIns="49524" rIns="99048" bIns="49524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721108"/>
            <a:ext cx="3078427" cy="513507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2" y="9721108"/>
            <a:ext cx="3078427" cy="513507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r">
              <a:defRPr sz="1300"/>
            </a:lvl1pPr>
          </a:lstStyle>
          <a:p>
            <a:fld id="{D1CCD4C5-9C94-417F-BFC3-34D987133C3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02073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正方形の</a:t>
            </a:r>
            <a:r>
              <a:rPr kumimoji="1" lang="en-US" altLang="ja-JP" dirty="0"/>
              <a:t>1</a:t>
            </a:r>
            <a:r>
              <a:rPr kumimoji="1" lang="ja-JP" altLang="en-US" dirty="0"/>
              <a:t>辺の長さを，変数</a:t>
            </a:r>
            <a:r>
              <a:rPr kumimoji="1" lang="en-US" altLang="ja-JP" dirty="0"/>
              <a:t>h</a:t>
            </a:r>
            <a:r>
              <a:rPr kumimoji="1" lang="ja-JP" altLang="en-US" dirty="0"/>
              <a:t>とし，それに，キーボードから値を入力します。つまり，</a:t>
            </a:r>
          </a:p>
          <a:p>
            <a:endParaRPr kumimoji="1" lang="en-US" altLang="ja-JP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 err="1"/>
              <a:t>var</a:t>
            </a:r>
            <a:r>
              <a:rPr kumimoji="1" lang="en-US" altLang="ja-JP" dirty="0"/>
              <a:t> h;</a:t>
            </a:r>
          </a:p>
          <a:p>
            <a:r>
              <a:rPr kumimoji="1" lang="ja-JP" altLang="en-US" dirty="0"/>
              <a:t>　　</a:t>
            </a:r>
            <a:r>
              <a:rPr kumimoji="1" lang="en-US" altLang="ja-JP" dirty="0"/>
              <a:t>h=prompt(“…”,0);</a:t>
            </a:r>
            <a:r>
              <a:rPr kumimoji="1" lang="ja-JP" altLang="en-US" dirty="0"/>
              <a:t>　←　プロンプト</a:t>
            </a:r>
            <a:r>
              <a:rPr kumimoji="1" lang="en-US" altLang="ja-JP" dirty="0"/>
              <a:t>(</a:t>
            </a:r>
            <a:r>
              <a:rPr kumimoji="1" lang="ja-JP" altLang="en-US" dirty="0"/>
              <a:t>入力</a:t>
            </a:r>
            <a:r>
              <a:rPr kumimoji="1" lang="en-US" altLang="ja-JP" dirty="0"/>
              <a:t>)</a:t>
            </a:r>
            <a:r>
              <a:rPr kumimoji="1" lang="ja-JP" altLang="en-US" dirty="0"/>
              <a:t>画面が表示され，待ち状態になる。</a:t>
            </a:r>
            <a:br>
              <a:rPr kumimoji="1" lang="en-US" altLang="ja-JP" dirty="0"/>
            </a:br>
            <a:r>
              <a:rPr kumimoji="1" lang="ja-JP" altLang="en-US" dirty="0"/>
              <a:t>　　　　　　　　　　　　　　　　　また，ダブルクォテーションで囲んだ文字列（入力の</a:t>
            </a:r>
            <a:r>
              <a:rPr kumimoji="1" lang="ja-JP" altLang="en-US" dirty="0" err="1"/>
              <a:t>た</a:t>
            </a:r>
            <a:br>
              <a:rPr kumimoji="1" lang="en-US" altLang="ja-JP" dirty="0"/>
            </a:br>
            <a:r>
              <a:rPr kumimoji="1" lang="ja-JP" altLang="en-US" dirty="0"/>
              <a:t>　　　　　　　　　　　　　　　　　</a:t>
            </a:r>
            <a:r>
              <a:rPr kumimoji="1" lang="ja-JP" altLang="en-US" dirty="0" err="1"/>
              <a:t>めの</a:t>
            </a:r>
            <a:r>
              <a:rPr kumimoji="1" lang="ja-JP" altLang="en-US" dirty="0"/>
              <a:t>ガイド文）が表示される。数値を入力してエンター</a:t>
            </a:r>
            <a:endParaRPr kumimoji="1" lang="en-US" altLang="ja-JP" dirty="0"/>
          </a:p>
          <a:p>
            <a:r>
              <a:rPr kumimoji="1" lang="ja-JP" altLang="en-US" dirty="0"/>
              <a:t>　　　　　　　　　　　　　　　　　キーを押すと，</a:t>
            </a:r>
            <a:r>
              <a:rPr kumimoji="1" lang="en-US" altLang="ja-JP" dirty="0"/>
              <a:t>h</a:t>
            </a:r>
            <a:r>
              <a:rPr kumimoji="1" lang="ja-JP" altLang="en-US" dirty="0"/>
              <a:t>に数値が代入される。なお，何も入</a:t>
            </a:r>
            <a:endParaRPr kumimoji="1" lang="en-US" altLang="ja-JP" dirty="0"/>
          </a:p>
          <a:p>
            <a:r>
              <a:rPr kumimoji="1" lang="ja-JP" altLang="en-US" dirty="0"/>
              <a:t>　　　　　　　　　　　　　　　　　</a:t>
            </a:r>
            <a:r>
              <a:rPr kumimoji="1" lang="ja-JP" altLang="en-US" dirty="0" err="1"/>
              <a:t>力せずに</a:t>
            </a:r>
            <a:r>
              <a:rPr kumimoji="1" lang="ja-JP" altLang="en-US" dirty="0"/>
              <a:t>エンターキーを押すと，省略時の</a:t>
            </a:r>
            <a:r>
              <a:rPr kumimoji="1" lang="en-US" altLang="ja-JP" dirty="0"/>
              <a:t>0</a:t>
            </a:r>
            <a:r>
              <a:rPr kumimoji="1" lang="ja-JP" altLang="en-US" dirty="0"/>
              <a:t>が代入さ</a:t>
            </a:r>
            <a:endParaRPr kumimoji="1" lang="en-US" altLang="ja-JP" dirty="0"/>
          </a:p>
          <a:p>
            <a:r>
              <a:rPr kumimoji="1" lang="ja-JP" altLang="en-US" dirty="0"/>
              <a:t>　　　　　　　　　　　　　　　　　れる。</a:t>
            </a:r>
          </a:p>
          <a:p>
            <a:endParaRPr kumimoji="1" lang="en-US" altLang="ja-JP" dirty="0"/>
          </a:p>
          <a:p>
            <a:r>
              <a:rPr kumimoji="1" lang="ja-JP" altLang="en-US" dirty="0"/>
              <a:t>とします。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CCD4C5-9C94-417F-BFC3-34D987133C3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77739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prompt</a:t>
            </a:r>
            <a:r>
              <a:rPr kumimoji="1" lang="ja-JP" altLang="en-US" dirty="0"/>
              <a:t>を使って，画面から半径の値を，変数</a:t>
            </a:r>
            <a:r>
              <a:rPr kumimoji="1" lang="en-US" altLang="ja-JP" dirty="0"/>
              <a:t>r</a:t>
            </a:r>
            <a:r>
              <a:rPr kumimoji="1" lang="ja-JP" altLang="en-US" dirty="0"/>
              <a:t>に入力します。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/>
              <a:t>r=prompt(“</a:t>
            </a:r>
            <a:r>
              <a:rPr kumimoji="1" lang="ja-JP" altLang="en-US" dirty="0"/>
              <a:t>半径を入力してください”，</a:t>
            </a:r>
            <a:r>
              <a:rPr kumimoji="1" lang="en-US" altLang="ja-JP" dirty="0"/>
              <a:t>0):</a:t>
            </a:r>
          </a:p>
          <a:p>
            <a:endParaRPr kumimoji="1" lang="en-US" altLang="ja-JP" dirty="0"/>
          </a:p>
          <a:p>
            <a:r>
              <a:rPr kumimoji="1" lang="ja-JP" altLang="en-US" dirty="0"/>
              <a:t>その後，</a:t>
            </a:r>
            <a:r>
              <a:rPr kumimoji="1" lang="en-US" altLang="ja-JP" dirty="0"/>
              <a:t>r</a:t>
            </a:r>
            <a:r>
              <a:rPr kumimoji="1" lang="ja-JP" altLang="en-US" dirty="0"/>
              <a:t>をもとに円の面積（</a:t>
            </a:r>
            <a:r>
              <a:rPr kumimoji="1" lang="en-US" altLang="ja-JP" dirty="0"/>
              <a:t>r</a:t>
            </a:r>
            <a:r>
              <a:rPr kumimoji="1" lang="ja-JP" altLang="en-US" dirty="0"/>
              <a:t>*</a:t>
            </a:r>
            <a:r>
              <a:rPr kumimoji="1" lang="en-US" altLang="ja-JP" dirty="0"/>
              <a:t>r</a:t>
            </a:r>
            <a:r>
              <a:rPr kumimoji="1" lang="ja-JP" altLang="en-US" dirty="0"/>
              <a:t>*</a:t>
            </a:r>
            <a:r>
              <a:rPr kumimoji="1" lang="en-US" altLang="ja-JP" dirty="0"/>
              <a:t>3.14</a:t>
            </a:r>
            <a:r>
              <a:rPr kumimoji="1" lang="ja-JP" altLang="en-US" dirty="0"/>
              <a:t>）を計算し，それを出力します。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CCD4C5-9C94-417F-BFC3-34D987133C39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297871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 </a:t>
            </a:r>
            <a:r>
              <a:rPr kumimoji="1" lang="en-US" altLang="ja-JP" dirty="0"/>
              <a:t>prompt</a:t>
            </a:r>
            <a:r>
              <a:rPr kumimoji="1" lang="ja-JP" altLang="en-US" dirty="0"/>
              <a:t>を使って，画面から名前を入力します。それを</a:t>
            </a:r>
            <a:r>
              <a:rPr kumimoji="1" lang="en-US" altLang="ja-JP" dirty="0" err="1"/>
              <a:t>document.write</a:t>
            </a:r>
            <a:r>
              <a:rPr kumimoji="1" lang="ja-JP" altLang="en-US" dirty="0"/>
              <a:t>文で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 err="1"/>
              <a:t>document.write</a:t>
            </a:r>
            <a:r>
              <a:rPr kumimoji="1" lang="en-US" altLang="ja-JP" dirty="0"/>
              <a:t>(</a:t>
            </a:r>
            <a:r>
              <a:rPr kumimoji="1" lang="ja-JP" altLang="en-US" dirty="0"/>
              <a:t>“あなたの名前は，</a:t>
            </a:r>
            <a:r>
              <a:rPr kumimoji="1" lang="en-US" altLang="ja-JP" dirty="0"/>
              <a:t>”+</a:t>
            </a:r>
            <a:r>
              <a:rPr kumimoji="1" lang="ja-JP" altLang="en-US" dirty="0"/>
              <a:t>入力した変数</a:t>
            </a:r>
            <a:r>
              <a:rPr kumimoji="1" lang="en-US" altLang="ja-JP" dirty="0"/>
              <a:t>+”</a:t>
            </a:r>
            <a:r>
              <a:rPr kumimoji="1" lang="ja-JP" altLang="en-US" dirty="0"/>
              <a:t>です。</a:t>
            </a:r>
            <a:r>
              <a:rPr kumimoji="1" lang="en-US" altLang="ja-JP" dirty="0"/>
              <a:t>”);</a:t>
            </a:r>
          </a:p>
          <a:p>
            <a:endParaRPr kumimoji="1" lang="en-US" altLang="ja-JP"/>
          </a:p>
          <a:p>
            <a:r>
              <a:rPr kumimoji="1" lang="ja-JP" altLang="en-US"/>
              <a:t>と</a:t>
            </a:r>
            <a:r>
              <a:rPr kumimoji="1" lang="ja-JP" altLang="en-US" dirty="0"/>
              <a:t>すれば出力できます。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CCD4C5-9C94-417F-BFC3-34D987133C39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619644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計算には，</a:t>
            </a:r>
            <a:r>
              <a:rPr kumimoji="1" lang="en-US" altLang="ja-JP" dirty="0" err="1"/>
              <a:t>Math.floor</a:t>
            </a:r>
            <a:r>
              <a:rPr kumimoji="1" lang="ja-JP" altLang="en-US" dirty="0"/>
              <a:t>という関数を使ってください。これは，割り算の結果に対して，小数点以下を切り捨てます。</a:t>
            </a:r>
          </a:p>
          <a:p>
            <a:endParaRPr kumimoji="1" lang="en-US" altLang="ja-JP" dirty="0"/>
          </a:p>
          <a:p>
            <a:r>
              <a:rPr kumimoji="1" lang="en-US" altLang="ja-JP" dirty="0"/>
              <a:t>5</a:t>
            </a:r>
            <a:r>
              <a:rPr kumimoji="1" lang="ja-JP" altLang="en-US" dirty="0"/>
              <a:t>桁の金額を変数</a:t>
            </a:r>
            <a:r>
              <a:rPr kumimoji="1" lang="en-US" altLang="ja-JP" dirty="0" err="1"/>
              <a:t>suji</a:t>
            </a:r>
            <a:r>
              <a:rPr kumimoji="1" lang="ja-JP" altLang="en-US" dirty="0"/>
              <a:t>とすると，</a:t>
            </a:r>
          </a:p>
          <a:p>
            <a:endParaRPr kumimoji="1" lang="en-US" altLang="ja-JP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 err="1"/>
              <a:t>var</a:t>
            </a:r>
            <a:r>
              <a:rPr kumimoji="1" lang="en-US" altLang="ja-JP" dirty="0"/>
              <a:t> </a:t>
            </a:r>
            <a:r>
              <a:rPr kumimoji="1" lang="en-US" altLang="ja-JP" dirty="0" err="1"/>
              <a:t>suji</a:t>
            </a:r>
            <a:r>
              <a:rPr kumimoji="1" lang="en-US" altLang="ja-JP" dirty="0"/>
              <a:t>;</a:t>
            </a:r>
          </a:p>
          <a:p>
            <a:r>
              <a:rPr kumimoji="1" lang="ja-JP" altLang="en-US" dirty="0"/>
              <a:t>　　</a:t>
            </a:r>
            <a:r>
              <a:rPr kumimoji="1" lang="en-US" altLang="ja-JP" dirty="0" err="1"/>
              <a:t>suji</a:t>
            </a:r>
            <a:r>
              <a:rPr kumimoji="1" lang="en-US" altLang="ja-JP" dirty="0"/>
              <a:t>=prompt("…",0);</a:t>
            </a:r>
          </a:p>
          <a:p>
            <a:endParaRPr kumimoji="1" lang="en-US" altLang="ja-JP" dirty="0"/>
          </a:p>
          <a:p>
            <a:r>
              <a:rPr kumimoji="1" lang="ja-JP" altLang="en-US" dirty="0"/>
              <a:t>となります。次に，</a:t>
            </a:r>
            <a:r>
              <a:rPr kumimoji="1" lang="en-US" altLang="ja-JP" dirty="0"/>
              <a:t>1</a:t>
            </a:r>
            <a:r>
              <a:rPr kumimoji="1" lang="ja-JP" altLang="en-US" dirty="0"/>
              <a:t>万円札の枚数を変数</a:t>
            </a:r>
            <a:r>
              <a:rPr kumimoji="1" lang="en-US" altLang="ja-JP" dirty="0"/>
              <a:t>man</a:t>
            </a:r>
            <a:r>
              <a:rPr kumimoji="1" lang="ja-JP" altLang="en-US" dirty="0"/>
              <a:t>とすると，</a:t>
            </a:r>
            <a:endParaRPr kumimoji="1" lang="en-US" altLang="ja-JP" dirty="0"/>
          </a:p>
          <a:p>
            <a:endParaRPr kumimoji="1" lang="ja-JP" altLang="en-US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 err="1"/>
              <a:t>var</a:t>
            </a:r>
            <a:r>
              <a:rPr kumimoji="1" lang="en-US" altLang="ja-JP" dirty="0"/>
              <a:t> man;</a:t>
            </a:r>
          </a:p>
          <a:p>
            <a:r>
              <a:rPr kumimoji="1" lang="ja-JP" altLang="en-US" dirty="0"/>
              <a:t>　　</a:t>
            </a:r>
            <a:r>
              <a:rPr kumimoji="1" lang="en-US" altLang="ja-JP" dirty="0"/>
              <a:t>man=</a:t>
            </a:r>
            <a:r>
              <a:rPr kumimoji="1" lang="en-US" altLang="ja-JP" dirty="0" err="1"/>
              <a:t>Math.floor</a:t>
            </a:r>
            <a:r>
              <a:rPr kumimoji="1" lang="en-US" altLang="ja-JP" dirty="0"/>
              <a:t>(</a:t>
            </a:r>
            <a:r>
              <a:rPr kumimoji="1" lang="en-US" altLang="ja-JP" dirty="0" err="1"/>
              <a:t>suji</a:t>
            </a:r>
            <a:r>
              <a:rPr kumimoji="1" lang="en-US" altLang="ja-JP" dirty="0"/>
              <a:t>/10000);</a:t>
            </a:r>
            <a:r>
              <a:rPr kumimoji="1" lang="ja-JP" altLang="en-US" dirty="0"/>
              <a:t>　←　</a:t>
            </a:r>
            <a:r>
              <a:rPr kumimoji="1" lang="en-US" altLang="ja-JP" dirty="0"/>
              <a:t>Math</a:t>
            </a:r>
            <a:r>
              <a:rPr kumimoji="1" lang="ja-JP" altLang="en-US" dirty="0"/>
              <a:t>の</a:t>
            </a:r>
            <a:r>
              <a:rPr kumimoji="1" lang="en-US" altLang="ja-JP" dirty="0"/>
              <a:t>M</a:t>
            </a:r>
            <a:r>
              <a:rPr kumimoji="1" lang="ja-JP" altLang="en-US" dirty="0"/>
              <a:t>は大文字にすること。これより，商の整数値が</a:t>
            </a:r>
            <a:endParaRPr kumimoji="1" lang="en-US" altLang="ja-JP" dirty="0"/>
          </a:p>
          <a:p>
            <a:r>
              <a:rPr kumimoji="1" lang="ja-JP" altLang="en-US" dirty="0"/>
              <a:t>　　　　　　　　　　　　　　　　　　　　　　　</a:t>
            </a:r>
            <a:r>
              <a:rPr kumimoji="1" lang="en-US" altLang="ja-JP" dirty="0"/>
              <a:t>man</a:t>
            </a:r>
            <a:r>
              <a:rPr kumimoji="1" lang="ja-JP" altLang="en-US" dirty="0"/>
              <a:t>に代入されます。例えば，</a:t>
            </a:r>
            <a:r>
              <a:rPr kumimoji="1" lang="en-US" altLang="ja-JP" dirty="0"/>
              <a:t>54321</a:t>
            </a:r>
            <a:r>
              <a:rPr kumimoji="1" lang="ja-JP" altLang="en-US" dirty="0"/>
              <a:t>を入力すると，</a:t>
            </a:r>
            <a:br>
              <a:rPr kumimoji="1" lang="en-US" altLang="ja-JP" dirty="0"/>
            </a:br>
            <a:r>
              <a:rPr kumimoji="1" lang="ja-JP" altLang="en-US" dirty="0"/>
              <a:t>　　　　　　　　　　　　　　　　　　　　　　　　</a:t>
            </a:r>
            <a:r>
              <a:rPr kumimoji="1" lang="en-US" altLang="ja-JP" dirty="0"/>
              <a:t>man=5(54321÷10000=5…4321</a:t>
            </a:r>
            <a:r>
              <a:rPr kumimoji="1" lang="ja-JP" altLang="en-US" dirty="0"/>
              <a:t>で，商は</a:t>
            </a:r>
            <a:r>
              <a:rPr kumimoji="1" lang="en-US" altLang="ja-JP" dirty="0"/>
              <a:t>5)</a:t>
            </a:r>
          </a:p>
          <a:p>
            <a:r>
              <a:rPr kumimoji="1" lang="ja-JP" altLang="en-US" dirty="0"/>
              <a:t>　　　　　　　　　　　　　　　　　　　　　　　になります。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続いて，千円札の枚数を変数</a:t>
            </a:r>
            <a:r>
              <a:rPr kumimoji="1" lang="en-US" altLang="ja-JP" dirty="0" err="1"/>
              <a:t>sen</a:t>
            </a:r>
            <a:r>
              <a:rPr kumimoji="1" lang="ja-JP" altLang="en-US" dirty="0"/>
              <a:t>とすると，</a:t>
            </a:r>
          </a:p>
          <a:p>
            <a:endParaRPr kumimoji="1" lang="en-US" altLang="ja-JP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 err="1"/>
              <a:t>suji</a:t>
            </a:r>
            <a:r>
              <a:rPr kumimoji="1" lang="en-US" altLang="ja-JP" dirty="0"/>
              <a:t>=</a:t>
            </a:r>
            <a:r>
              <a:rPr kumimoji="1" lang="en-US" altLang="ja-JP" dirty="0" err="1"/>
              <a:t>suji</a:t>
            </a:r>
            <a:r>
              <a:rPr kumimoji="1" lang="en-US" altLang="ja-JP" dirty="0"/>
              <a:t>-man*10000;</a:t>
            </a:r>
            <a:r>
              <a:rPr kumimoji="1" lang="ja-JP" altLang="en-US" dirty="0"/>
              <a:t>　←　ここで，</a:t>
            </a:r>
            <a:r>
              <a:rPr kumimoji="1" lang="en-US" altLang="ja-JP" dirty="0" err="1"/>
              <a:t>suji</a:t>
            </a:r>
            <a:r>
              <a:rPr kumimoji="1" lang="ja-JP" altLang="en-US" dirty="0"/>
              <a:t>の</a:t>
            </a:r>
            <a:r>
              <a:rPr kumimoji="1" lang="en-US" altLang="ja-JP" dirty="0"/>
              <a:t>10000</a:t>
            </a:r>
            <a:r>
              <a:rPr kumimoji="1" lang="ja-JP" altLang="en-US" dirty="0"/>
              <a:t>台の値を削除して千円台を求めます。</a:t>
            </a:r>
            <a:endParaRPr kumimoji="1" lang="en-US" altLang="ja-JP" dirty="0"/>
          </a:p>
          <a:p>
            <a:r>
              <a:rPr kumimoji="1" lang="ja-JP" altLang="en-US" dirty="0"/>
              <a:t>　　　　　　　　　　　　　　　　　　例えば，</a:t>
            </a:r>
            <a:endParaRPr kumimoji="1" lang="en-US" altLang="ja-JP" dirty="0"/>
          </a:p>
          <a:p>
            <a:r>
              <a:rPr kumimoji="1" lang="ja-JP" altLang="en-US" dirty="0"/>
              <a:t>　　　　　　　　　　　　　　　　　　　</a:t>
            </a:r>
            <a:r>
              <a:rPr kumimoji="1" lang="en-US" altLang="ja-JP" dirty="0" err="1"/>
              <a:t>suji</a:t>
            </a:r>
            <a:r>
              <a:rPr kumimoji="1" lang="en-US" altLang="ja-JP" dirty="0"/>
              <a:t>=4321(54321-5×10000</a:t>
            </a:r>
            <a:r>
              <a:rPr kumimoji="1" lang="ja-JP" altLang="en-US" dirty="0"/>
              <a:t>で，</a:t>
            </a:r>
            <a:r>
              <a:rPr kumimoji="1" lang="en-US" altLang="ja-JP" dirty="0"/>
              <a:t>4321</a:t>
            </a:r>
            <a:r>
              <a:rPr kumimoji="1" lang="ja-JP" altLang="en-US" dirty="0"/>
              <a:t>に</a:t>
            </a:r>
            <a:r>
              <a:rPr kumimoji="1" lang="en-US" altLang="ja-JP" dirty="0"/>
              <a:t>)</a:t>
            </a:r>
          </a:p>
          <a:p>
            <a:r>
              <a:rPr kumimoji="1" lang="ja-JP" altLang="en-US" dirty="0"/>
              <a:t>　　　　　　　　　　　　　　　　　　になります。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 err="1"/>
              <a:t>sen</a:t>
            </a:r>
            <a:r>
              <a:rPr kumimoji="1" lang="en-US" altLang="ja-JP" dirty="0"/>
              <a:t>=</a:t>
            </a:r>
            <a:r>
              <a:rPr kumimoji="1" lang="en-US" altLang="ja-JP" dirty="0" err="1"/>
              <a:t>Math.floor</a:t>
            </a:r>
            <a:r>
              <a:rPr kumimoji="1" lang="en-US" altLang="ja-JP" dirty="0"/>
              <a:t>(</a:t>
            </a:r>
            <a:r>
              <a:rPr kumimoji="1" lang="en-US" altLang="ja-JP" dirty="0" err="1"/>
              <a:t>suji</a:t>
            </a:r>
            <a:r>
              <a:rPr kumimoji="1" lang="en-US" altLang="ja-JP" dirty="0"/>
              <a:t>/1000);</a:t>
            </a:r>
            <a:r>
              <a:rPr kumimoji="1" lang="ja-JP" altLang="en-US" dirty="0"/>
              <a:t>　←　１万円の枚数計算と同様</a:t>
            </a:r>
          </a:p>
          <a:p>
            <a:r>
              <a:rPr kumimoji="1" lang="ja-JP" altLang="en-US" dirty="0"/>
              <a:t>　</a:t>
            </a:r>
          </a:p>
          <a:p>
            <a:r>
              <a:rPr kumimoji="1" lang="ja-JP" altLang="en-US" dirty="0"/>
              <a:t>以降は，同じように繰返して，</a:t>
            </a:r>
            <a:r>
              <a:rPr kumimoji="1" lang="en-US" altLang="ja-JP" dirty="0"/>
              <a:t>1</a:t>
            </a:r>
            <a:r>
              <a:rPr kumimoji="1" lang="ja-JP" altLang="en-US" dirty="0"/>
              <a:t>桁まで求めます。そして，最後に，</a:t>
            </a:r>
            <a:endParaRPr kumimoji="1" lang="en-US" altLang="ja-JP" dirty="0"/>
          </a:p>
          <a:p>
            <a:endParaRPr kumimoji="1" lang="en-US" altLang="ja-JP" dirty="0"/>
          </a:p>
          <a:p>
            <a:r>
              <a:rPr kumimoji="1" lang="ja-JP" altLang="en-US" dirty="0"/>
              <a:t>　</a:t>
            </a:r>
            <a:r>
              <a:rPr kumimoji="1" lang="en-US" altLang="ja-JP" dirty="0" err="1"/>
              <a:t>document.write</a:t>
            </a:r>
            <a:r>
              <a:rPr kumimoji="1" lang="en-US" altLang="ja-JP" dirty="0"/>
              <a:t>(”1</a:t>
            </a:r>
            <a:r>
              <a:rPr kumimoji="1" lang="ja-JP" altLang="en-US" dirty="0"/>
              <a:t>万円札は</a:t>
            </a:r>
            <a:r>
              <a:rPr kumimoji="1" lang="en-US" altLang="ja-JP" dirty="0"/>
              <a:t>”+man+”</a:t>
            </a:r>
            <a:r>
              <a:rPr kumimoji="1" lang="ja-JP" altLang="en-US" dirty="0"/>
              <a:t>枚</a:t>
            </a:r>
            <a:r>
              <a:rPr kumimoji="1" lang="en-US" altLang="ja-JP" dirty="0"/>
              <a:t>&lt;</a:t>
            </a:r>
            <a:r>
              <a:rPr kumimoji="1" lang="en-US" altLang="ja-JP" dirty="0" err="1"/>
              <a:t>br</a:t>
            </a:r>
            <a:r>
              <a:rPr kumimoji="1" lang="en-US" altLang="ja-JP" dirty="0"/>
              <a:t>&gt;”);</a:t>
            </a:r>
          </a:p>
          <a:p>
            <a:r>
              <a:rPr kumimoji="1" lang="ja-JP" altLang="en-US" dirty="0"/>
              <a:t>　</a:t>
            </a:r>
            <a:r>
              <a:rPr kumimoji="1" lang="en-US" altLang="ja-JP" dirty="0" err="1"/>
              <a:t>document.write</a:t>
            </a:r>
            <a:r>
              <a:rPr kumimoji="1" lang="en-US" altLang="ja-JP" dirty="0"/>
              <a:t>(“</a:t>
            </a:r>
            <a:r>
              <a:rPr kumimoji="1" lang="ja-JP" altLang="en-US" dirty="0"/>
              <a:t>千円札は</a:t>
            </a:r>
            <a:r>
              <a:rPr kumimoji="1" lang="en-US" altLang="ja-JP" dirty="0"/>
              <a:t>”+</a:t>
            </a:r>
            <a:r>
              <a:rPr kumimoji="1" lang="en-US" altLang="ja-JP" dirty="0" err="1"/>
              <a:t>sen</a:t>
            </a:r>
            <a:r>
              <a:rPr kumimoji="1" lang="en-US" altLang="ja-JP" dirty="0"/>
              <a:t>+”</a:t>
            </a:r>
            <a:r>
              <a:rPr kumimoji="1" lang="ja-JP" altLang="en-US" dirty="0"/>
              <a:t>枚</a:t>
            </a:r>
            <a:r>
              <a:rPr kumimoji="1" lang="en-US" altLang="ja-JP" dirty="0"/>
              <a:t>&lt;</a:t>
            </a:r>
            <a:r>
              <a:rPr kumimoji="1" lang="en-US" altLang="ja-JP" dirty="0" err="1"/>
              <a:t>br</a:t>
            </a:r>
            <a:r>
              <a:rPr kumimoji="1" lang="en-US" altLang="ja-JP" dirty="0"/>
              <a:t>&gt;”);</a:t>
            </a:r>
          </a:p>
          <a:p>
            <a:r>
              <a:rPr kumimoji="1" lang="ja-JP" altLang="en-US" dirty="0"/>
              <a:t>　</a:t>
            </a:r>
            <a:r>
              <a:rPr kumimoji="1" lang="en-US" altLang="ja-JP" dirty="0"/>
              <a:t>…</a:t>
            </a:r>
          </a:p>
          <a:p>
            <a:endParaRPr kumimoji="1" lang="en-US" altLang="ja-JP" dirty="0"/>
          </a:p>
          <a:p>
            <a:r>
              <a:rPr kumimoji="1" lang="ja-JP" altLang="en-US" dirty="0"/>
              <a:t>と表示します。　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CCD4C5-9C94-417F-BFC3-34D987133C39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478797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2</a:t>
            </a:r>
            <a:r>
              <a:rPr kumimoji="1" lang="ja-JP" altLang="en-US" dirty="0" err="1"/>
              <a:t>つの</a:t>
            </a:r>
            <a:r>
              <a:rPr kumimoji="1" lang="ja-JP" altLang="en-US" dirty="0"/>
              <a:t>値</a:t>
            </a:r>
            <a:r>
              <a:rPr kumimoji="1" lang="en-US" altLang="ja-JP" dirty="0"/>
              <a:t>(</a:t>
            </a:r>
            <a:r>
              <a:rPr kumimoji="1" lang="ja-JP" altLang="en-US" dirty="0"/>
              <a:t>たとえば，変数</a:t>
            </a:r>
            <a:r>
              <a:rPr kumimoji="1" lang="en-US" altLang="ja-JP" dirty="0"/>
              <a:t>x</a:t>
            </a:r>
            <a:r>
              <a:rPr kumimoji="1" lang="ja-JP" altLang="en-US" dirty="0"/>
              <a:t>と</a:t>
            </a:r>
            <a:r>
              <a:rPr kumimoji="1" lang="en-US" altLang="ja-JP" dirty="0"/>
              <a:t>y)</a:t>
            </a:r>
            <a:r>
              <a:rPr kumimoji="1" lang="ja-JP" altLang="en-US" dirty="0"/>
              <a:t>を入力するということは，</a:t>
            </a:r>
            <a:endParaRPr kumimoji="1" lang="en-US" altLang="ja-JP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 err="1"/>
              <a:t>var</a:t>
            </a:r>
            <a:r>
              <a:rPr kumimoji="1" lang="en-US" altLang="ja-JP" dirty="0"/>
              <a:t> </a:t>
            </a:r>
            <a:r>
              <a:rPr kumimoji="1" lang="en-US" altLang="ja-JP" dirty="0" err="1"/>
              <a:t>x,y</a:t>
            </a:r>
            <a:r>
              <a:rPr kumimoji="1" lang="en-US" altLang="ja-JP" dirty="0"/>
              <a:t>;</a:t>
            </a:r>
          </a:p>
          <a:p>
            <a:r>
              <a:rPr kumimoji="1" lang="ja-JP" altLang="en-US" dirty="0"/>
              <a:t>　　</a:t>
            </a:r>
            <a:r>
              <a:rPr kumimoji="1" lang="en-US" altLang="ja-JP" dirty="0"/>
              <a:t>x=prompt("…",0);</a:t>
            </a:r>
          </a:p>
          <a:p>
            <a:r>
              <a:rPr kumimoji="1" lang="ja-JP" altLang="en-US" dirty="0"/>
              <a:t>　　</a:t>
            </a:r>
            <a:r>
              <a:rPr kumimoji="1" lang="en-US" altLang="ja-JP" dirty="0"/>
              <a:t>y=prompt("…",0);</a:t>
            </a:r>
          </a:p>
          <a:p>
            <a:r>
              <a:rPr kumimoji="1" lang="ja-JP" altLang="en-US" dirty="0"/>
              <a:t>とします。そして，各演算（</a:t>
            </a:r>
            <a:r>
              <a:rPr kumimoji="1" lang="en-US" altLang="ja-JP" dirty="0"/>
              <a:t>+</a:t>
            </a:r>
            <a:r>
              <a:rPr kumimoji="1" lang="ja-JP" altLang="en-US" dirty="0"/>
              <a:t>，</a:t>
            </a:r>
            <a:r>
              <a:rPr kumimoji="1" lang="en-US" altLang="ja-JP" dirty="0"/>
              <a:t>-</a:t>
            </a:r>
            <a:r>
              <a:rPr kumimoji="1" lang="ja-JP" altLang="en-US" dirty="0"/>
              <a:t>，*，</a:t>
            </a:r>
            <a:r>
              <a:rPr kumimoji="1" lang="en-US" altLang="ja-JP" dirty="0"/>
              <a:t>/</a:t>
            </a:r>
            <a:r>
              <a:rPr kumimoji="1" lang="ja-JP" altLang="en-US" dirty="0"/>
              <a:t>，</a:t>
            </a:r>
            <a:r>
              <a:rPr kumimoji="1" lang="en-US" altLang="ja-JP" dirty="0"/>
              <a:t>%</a:t>
            </a:r>
            <a:r>
              <a:rPr kumimoji="1" lang="ja-JP" altLang="en-US" dirty="0"/>
              <a:t>）を行えばいいわけです。ただし，</a:t>
            </a:r>
            <a:r>
              <a:rPr kumimoji="1" lang="en-US" altLang="ja-JP" dirty="0"/>
              <a:t>prompt</a:t>
            </a:r>
            <a:r>
              <a:rPr kumimoji="1" lang="ja-JP" altLang="en-US" dirty="0"/>
              <a:t>文で入力された値は文字（列）扱いとなっています。そのため，</a:t>
            </a:r>
            <a:r>
              <a:rPr kumimoji="1" lang="en-US" altLang="ja-JP" dirty="0"/>
              <a:t>document</a:t>
            </a:r>
            <a:r>
              <a:rPr kumimoji="1" lang="ja-JP" altLang="en-US" dirty="0"/>
              <a:t>文の</a:t>
            </a:r>
            <a:r>
              <a:rPr kumimoji="1" lang="en-US" altLang="ja-JP" dirty="0"/>
              <a:t>+</a:t>
            </a:r>
            <a:r>
              <a:rPr kumimoji="1" lang="ja-JP" altLang="en-US" dirty="0"/>
              <a:t>（前後を連結する）が足し算とみなされます。</a:t>
            </a:r>
            <a:endParaRPr kumimoji="1" lang="en-US" altLang="ja-JP" dirty="0"/>
          </a:p>
          <a:p>
            <a:r>
              <a:rPr kumimoji="1" lang="ja-JP" altLang="en-US" dirty="0"/>
              <a:t>例えば，</a:t>
            </a:r>
            <a:r>
              <a:rPr kumimoji="1" lang="en-US" altLang="ja-JP" dirty="0"/>
              <a:t>x</a:t>
            </a:r>
            <a:r>
              <a:rPr kumimoji="1" lang="ja-JP" altLang="en-US" dirty="0"/>
              <a:t>に</a:t>
            </a:r>
            <a:r>
              <a:rPr kumimoji="1" lang="en-US" altLang="ja-JP" dirty="0"/>
              <a:t>10</a:t>
            </a:r>
            <a:r>
              <a:rPr kumimoji="1" lang="ja-JP" altLang="en-US" dirty="0"/>
              <a:t>を，</a:t>
            </a:r>
            <a:r>
              <a:rPr kumimoji="1" lang="en-US" altLang="ja-JP" dirty="0"/>
              <a:t>y</a:t>
            </a:r>
            <a:r>
              <a:rPr kumimoji="1" lang="ja-JP" altLang="en-US" dirty="0"/>
              <a:t>に</a:t>
            </a:r>
            <a:r>
              <a:rPr kumimoji="1" lang="en-US" altLang="ja-JP" dirty="0"/>
              <a:t>10</a:t>
            </a:r>
            <a:r>
              <a:rPr kumimoji="1" lang="ja-JP" altLang="en-US" dirty="0"/>
              <a:t>を入力すると，足し算の結果は</a:t>
            </a:r>
            <a:r>
              <a:rPr kumimoji="1" lang="en-US" altLang="ja-JP" dirty="0"/>
              <a:t>20</a:t>
            </a:r>
            <a:r>
              <a:rPr kumimoji="1" lang="ja-JP" altLang="en-US" dirty="0"/>
              <a:t>ではなく，</a:t>
            </a:r>
            <a:r>
              <a:rPr kumimoji="1" lang="en-US" altLang="ja-JP" dirty="0"/>
              <a:t>1010</a:t>
            </a:r>
            <a:r>
              <a:rPr kumimoji="1" lang="ja-JP" altLang="en-US" dirty="0"/>
              <a:t>（連結とみなす）となります。そこで，足し算の演算だけは，</a:t>
            </a:r>
            <a:r>
              <a:rPr kumimoji="1" lang="en-US" altLang="ja-JP" dirty="0"/>
              <a:t>eval</a:t>
            </a:r>
            <a:r>
              <a:rPr kumimoji="1" lang="ja-JP" altLang="en-US" dirty="0"/>
              <a:t>関数を使って，数値に変換します。つまり，</a:t>
            </a:r>
            <a:endParaRPr kumimoji="1" lang="en-US" altLang="ja-JP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 err="1"/>
              <a:t>document.write</a:t>
            </a:r>
            <a:r>
              <a:rPr kumimoji="1" lang="en-US" altLang="ja-JP" dirty="0"/>
              <a:t>("2</a:t>
            </a:r>
            <a:r>
              <a:rPr kumimoji="1" lang="ja-JP" altLang="en-US" dirty="0" err="1"/>
              <a:t>つの</a:t>
            </a:r>
            <a:r>
              <a:rPr kumimoji="1" lang="ja-JP" altLang="en-US" dirty="0"/>
              <a:t>値の和は</a:t>
            </a:r>
            <a:r>
              <a:rPr kumimoji="1" lang="en-US" altLang="ja-JP" dirty="0"/>
              <a:t>"+</a:t>
            </a:r>
            <a:r>
              <a:rPr kumimoji="1" lang="en-US" altLang="ja-JP" dirty="0" err="1"/>
              <a:t>eval</a:t>
            </a:r>
            <a:r>
              <a:rPr kumimoji="1" lang="en-US" altLang="ja-JP" dirty="0"/>
              <a:t>(x)+</a:t>
            </a:r>
            <a:r>
              <a:rPr kumimoji="1" lang="en-US" altLang="ja-JP" dirty="0" err="1"/>
              <a:t>eval</a:t>
            </a:r>
            <a:r>
              <a:rPr kumimoji="1" lang="en-US" altLang="ja-JP" dirty="0"/>
              <a:t>(y)+"</a:t>
            </a:r>
            <a:r>
              <a:rPr kumimoji="1" lang="ja-JP" altLang="en-US" dirty="0"/>
              <a:t>である。</a:t>
            </a:r>
            <a:r>
              <a:rPr kumimoji="1" lang="en-US" altLang="ja-JP" dirty="0"/>
              <a:t>&lt;</a:t>
            </a:r>
            <a:r>
              <a:rPr kumimoji="1" lang="en-US" altLang="ja-JP" dirty="0" err="1"/>
              <a:t>br</a:t>
            </a:r>
            <a:r>
              <a:rPr kumimoji="1" lang="en-US" altLang="ja-JP" dirty="0"/>
              <a:t>&gt;");</a:t>
            </a:r>
          </a:p>
          <a:p>
            <a:r>
              <a:rPr kumimoji="1" lang="ja-JP" altLang="en-US" dirty="0"/>
              <a:t>とします。あるいは，足し算の結果を変数</a:t>
            </a:r>
            <a:r>
              <a:rPr kumimoji="1" lang="en-US" altLang="ja-JP" dirty="0" err="1"/>
              <a:t>wa</a:t>
            </a:r>
            <a:r>
              <a:rPr kumimoji="1" lang="ja-JP" altLang="en-US" dirty="0"/>
              <a:t>に代入するとき，</a:t>
            </a:r>
            <a:endParaRPr kumimoji="1" lang="en-US" altLang="ja-JP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 err="1"/>
              <a:t>var</a:t>
            </a:r>
            <a:r>
              <a:rPr kumimoji="1" lang="en-US" altLang="ja-JP" baseline="0" dirty="0"/>
              <a:t> </a:t>
            </a:r>
            <a:r>
              <a:rPr kumimoji="1" lang="en-US" altLang="ja-JP" baseline="0" dirty="0" err="1"/>
              <a:t>wa</a:t>
            </a:r>
            <a:r>
              <a:rPr kumimoji="1" lang="en-US" altLang="ja-JP" baseline="0" dirty="0"/>
              <a:t>;</a:t>
            </a:r>
          </a:p>
          <a:p>
            <a:r>
              <a:rPr kumimoji="1" lang="ja-JP" altLang="en-US" baseline="0" dirty="0"/>
              <a:t>　　</a:t>
            </a:r>
            <a:r>
              <a:rPr kumimoji="1" lang="en-US" altLang="ja-JP" baseline="0" dirty="0" err="1"/>
              <a:t>wa</a:t>
            </a:r>
            <a:r>
              <a:rPr kumimoji="1" lang="en-US" altLang="ja-JP" baseline="0" dirty="0"/>
              <a:t>=</a:t>
            </a:r>
            <a:r>
              <a:rPr kumimoji="1" lang="en-US" altLang="ja-JP" baseline="0" dirty="0" err="1"/>
              <a:t>eval</a:t>
            </a:r>
            <a:r>
              <a:rPr kumimoji="1" lang="en-US" altLang="ja-JP" baseline="0" dirty="0"/>
              <a:t>(x)+</a:t>
            </a:r>
            <a:r>
              <a:rPr kumimoji="1" lang="en-US" altLang="ja-JP" baseline="0" dirty="0" err="1"/>
              <a:t>eval</a:t>
            </a:r>
            <a:r>
              <a:rPr kumimoji="1" lang="en-US" altLang="ja-JP" baseline="0" dirty="0"/>
              <a:t>(y);</a:t>
            </a:r>
          </a:p>
          <a:p>
            <a:r>
              <a:rPr kumimoji="1" lang="ja-JP" altLang="en-US" baseline="0" dirty="0"/>
              <a:t>として，</a:t>
            </a:r>
            <a:endParaRPr kumimoji="1" lang="en-US" altLang="ja-JP" baseline="0" dirty="0"/>
          </a:p>
          <a:p>
            <a:r>
              <a:rPr kumimoji="1" lang="ja-JP" altLang="en-US" baseline="0" dirty="0"/>
              <a:t>　　</a:t>
            </a:r>
            <a:r>
              <a:rPr kumimoji="1" lang="en-US" altLang="ja-JP" baseline="0" dirty="0" err="1"/>
              <a:t>document.write</a:t>
            </a:r>
            <a:r>
              <a:rPr kumimoji="1" lang="en-US" altLang="ja-JP" baseline="0" dirty="0"/>
              <a:t>("2</a:t>
            </a:r>
            <a:r>
              <a:rPr kumimoji="1" lang="ja-JP" altLang="en-US" baseline="0" dirty="0" err="1"/>
              <a:t>つの</a:t>
            </a:r>
            <a:r>
              <a:rPr kumimoji="1" lang="ja-JP" altLang="en-US" baseline="0" dirty="0"/>
              <a:t>値の和は</a:t>
            </a:r>
            <a:r>
              <a:rPr kumimoji="1" lang="en-US" altLang="ja-JP" baseline="0" dirty="0"/>
              <a:t>"+</a:t>
            </a:r>
            <a:r>
              <a:rPr kumimoji="1" lang="en-US" altLang="ja-JP" baseline="0" dirty="0" err="1"/>
              <a:t>wa</a:t>
            </a:r>
            <a:r>
              <a:rPr kumimoji="1" lang="en-US" altLang="ja-JP" baseline="0" dirty="0"/>
              <a:t>+"</a:t>
            </a:r>
            <a:r>
              <a:rPr kumimoji="1" lang="ja-JP" altLang="en-US" baseline="0" dirty="0"/>
              <a:t>である。</a:t>
            </a:r>
            <a:r>
              <a:rPr kumimoji="1" lang="en-US" altLang="ja-JP" baseline="0" dirty="0"/>
              <a:t>&lt;</a:t>
            </a:r>
            <a:r>
              <a:rPr kumimoji="1" lang="en-US" altLang="ja-JP" baseline="0" dirty="0" err="1"/>
              <a:t>br</a:t>
            </a:r>
            <a:r>
              <a:rPr kumimoji="1" lang="en-US" altLang="ja-JP" baseline="0" dirty="0"/>
              <a:t>&gt;");</a:t>
            </a:r>
          </a:p>
          <a:p>
            <a:r>
              <a:rPr kumimoji="1" lang="ja-JP" altLang="en-US" dirty="0"/>
              <a:t>としてもよいです。なお，和以外の演算（</a:t>
            </a:r>
            <a:r>
              <a:rPr kumimoji="1" lang="en-US" altLang="ja-JP" dirty="0"/>
              <a:t>-</a:t>
            </a:r>
            <a:r>
              <a:rPr kumimoji="1" lang="ja-JP" altLang="en-US" dirty="0" err="1"/>
              <a:t>，</a:t>
            </a:r>
            <a:r>
              <a:rPr kumimoji="1" lang="en-US" altLang="ja-JP" dirty="0"/>
              <a:t>*</a:t>
            </a:r>
            <a:r>
              <a:rPr kumimoji="1" lang="ja-JP" altLang="en-US" dirty="0" err="1"/>
              <a:t>，</a:t>
            </a:r>
            <a:r>
              <a:rPr kumimoji="1" lang="en-US" altLang="ja-JP" dirty="0"/>
              <a:t>/</a:t>
            </a:r>
            <a:r>
              <a:rPr kumimoji="1" lang="ja-JP" altLang="en-US" dirty="0" err="1"/>
              <a:t>，</a:t>
            </a:r>
            <a:r>
              <a:rPr kumimoji="1" lang="en-US" altLang="ja-JP" dirty="0"/>
              <a:t>%</a:t>
            </a:r>
            <a:r>
              <a:rPr kumimoji="1" lang="ja-JP" altLang="en-US" dirty="0"/>
              <a:t>）では，</a:t>
            </a:r>
            <a:r>
              <a:rPr kumimoji="1" lang="en-US" altLang="ja-JP" dirty="0" err="1"/>
              <a:t>eval</a:t>
            </a:r>
            <a:r>
              <a:rPr kumimoji="1" lang="ja-JP" altLang="en-US" dirty="0"/>
              <a:t>関数を使わなくても問題ありません。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CCD4C5-9C94-417F-BFC3-34D987133C39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05831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48699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61738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8412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12050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15892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22502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59186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6335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01624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7541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19473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3900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932334"/>
          </a:xfrm>
        </p:spPr>
        <p:txBody>
          <a:bodyPr/>
          <a:lstStyle/>
          <a:p>
            <a:r>
              <a:rPr lang="ja-JP" altLang="en-US" dirty="0"/>
              <a:t>画面からの入力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38200" y="1272746"/>
            <a:ext cx="10515600" cy="4904217"/>
          </a:xfrm>
        </p:spPr>
        <p:txBody>
          <a:bodyPr/>
          <a:lstStyle/>
          <a:p>
            <a:r>
              <a:rPr kumimoji="1" lang="en-US" altLang="ja-JP" dirty="0"/>
              <a:t>&lt;</a:t>
            </a:r>
            <a:r>
              <a:rPr kumimoji="1" lang="ja-JP" altLang="en-US" dirty="0"/>
              <a:t>変数</a:t>
            </a:r>
            <a:r>
              <a:rPr kumimoji="1" lang="en-US" altLang="ja-JP" dirty="0"/>
              <a:t>&gt;=prompt(“</a:t>
            </a:r>
            <a:r>
              <a:rPr kumimoji="1" lang="ja-JP" altLang="en-US" dirty="0"/>
              <a:t>ガイド文</a:t>
            </a:r>
            <a:r>
              <a:rPr kumimoji="1" lang="en-US" altLang="ja-JP" dirty="0"/>
              <a:t>”[,&lt;</a:t>
            </a:r>
            <a:r>
              <a:rPr kumimoji="1" lang="ja-JP" altLang="en-US" dirty="0"/>
              <a:t>初期値</a:t>
            </a:r>
            <a:r>
              <a:rPr kumimoji="1" lang="en-US" altLang="ja-JP" dirty="0"/>
              <a:t>&gt;]);</a:t>
            </a:r>
          </a:p>
          <a:p>
            <a:pPr marL="0" indent="0">
              <a:buNone/>
            </a:pPr>
            <a:r>
              <a:rPr lang="ja-JP" altLang="en-US" dirty="0"/>
              <a:t>　　プロンプト画面　→　　ガイド文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　　　　　　　　　　　　　　</a:t>
            </a:r>
            <a:r>
              <a:rPr lang="en-US" altLang="ja-JP" dirty="0"/>
              <a:t>_</a:t>
            </a:r>
            <a:r>
              <a:rPr lang="ja-JP" altLang="en-US" u="sng" dirty="0"/>
              <a:t>　←　アンダーカーソルが点滅</a:t>
            </a:r>
            <a:endParaRPr kumimoji="1" lang="en-US" altLang="ja-JP" u="sng" dirty="0"/>
          </a:p>
          <a:p>
            <a:r>
              <a:rPr lang="ja-JP" altLang="en-US" dirty="0"/>
              <a:t>ガイド文は，プロンプト画面で何を入力するかを案内する文</a:t>
            </a:r>
            <a:endParaRPr lang="en-US" altLang="ja-JP" dirty="0"/>
          </a:p>
          <a:p>
            <a:r>
              <a:rPr lang="en-US" altLang="ja-JP" dirty="0"/>
              <a:t>&lt;</a:t>
            </a:r>
            <a:r>
              <a:rPr lang="ja-JP" altLang="en-US" dirty="0"/>
              <a:t>初期値</a:t>
            </a:r>
            <a:r>
              <a:rPr lang="en-US" altLang="ja-JP" dirty="0"/>
              <a:t>&gt;</a:t>
            </a:r>
            <a:r>
              <a:rPr lang="ja-JP" altLang="en-US" dirty="0"/>
              <a:t>を入れると，何もキー入力せずに</a:t>
            </a:r>
            <a:r>
              <a:rPr lang="en-US" altLang="ja-JP" dirty="0"/>
              <a:t>Enter</a:t>
            </a:r>
            <a:r>
              <a:rPr lang="ja-JP" altLang="en-US" dirty="0"/>
              <a:t>を押した場合に</a:t>
            </a:r>
            <a:r>
              <a:rPr lang="en-US" altLang="ja-JP" dirty="0"/>
              <a:t>&lt;</a:t>
            </a:r>
            <a:r>
              <a:rPr lang="ja-JP" altLang="en-US" dirty="0"/>
              <a:t>変数</a:t>
            </a:r>
            <a:r>
              <a:rPr lang="en-US" altLang="ja-JP" dirty="0"/>
              <a:t>&gt;</a:t>
            </a:r>
            <a:r>
              <a:rPr lang="ja-JP" altLang="en-US" dirty="0"/>
              <a:t>に代入される値。ただし，省略してもよい</a:t>
            </a:r>
            <a:endParaRPr lang="en-US" altLang="ja-JP" dirty="0"/>
          </a:p>
          <a:p>
            <a:r>
              <a:rPr lang="ja-JP" altLang="en-US" dirty="0"/>
              <a:t>アンダーカーソルで入力した値は，</a:t>
            </a:r>
            <a:r>
              <a:rPr lang="en-US" altLang="ja-JP" dirty="0"/>
              <a:t>&lt;</a:t>
            </a:r>
            <a:r>
              <a:rPr lang="ja-JP" altLang="en-US" dirty="0"/>
              <a:t>変数</a:t>
            </a:r>
            <a:r>
              <a:rPr lang="en-US" altLang="ja-JP" dirty="0"/>
              <a:t>&gt;</a:t>
            </a:r>
            <a:r>
              <a:rPr lang="ja-JP" altLang="en-US" dirty="0"/>
              <a:t>に代入される</a:t>
            </a:r>
            <a:endParaRPr lang="en-US" altLang="ja-JP" dirty="0"/>
          </a:p>
          <a:p>
            <a:r>
              <a:rPr lang="en-US" altLang="ja-JP" dirty="0"/>
              <a:t>&lt;</a:t>
            </a:r>
            <a:r>
              <a:rPr lang="ja-JP" altLang="en-US" dirty="0"/>
              <a:t>変数</a:t>
            </a:r>
            <a:r>
              <a:rPr lang="en-US" altLang="ja-JP" dirty="0"/>
              <a:t>&gt;</a:t>
            </a:r>
            <a:r>
              <a:rPr lang="ja-JP" altLang="en-US" dirty="0"/>
              <a:t>に代入される値は，文字（列）として扱われる。このため，</a:t>
            </a:r>
            <a:r>
              <a:rPr lang="en-US" altLang="ja-JP" dirty="0" err="1"/>
              <a:t>document.write</a:t>
            </a:r>
            <a:r>
              <a:rPr lang="ja-JP" altLang="en-US" dirty="0"/>
              <a:t>内で足し算をする場合，</a:t>
            </a:r>
            <a:r>
              <a:rPr lang="en-US" altLang="ja-JP" dirty="0" err="1"/>
              <a:t>eval</a:t>
            </a:r>
            <a:r>
              <a:rPr lang="ja-JP" altLang="en-US" dirty="0"/>
              <a:t>関数（数値に変換する）を用いる　→　</a:t>
            </a:r>
            <a:r>
              <a:rPr lang="en-US" altLang="ja-JP" dirty="0" err="1"/>
              <a:t>document.write</a:t>
            </a:r>
            <a:r>
              <a:rPr lang="en-US" altLang="ja-JP" dirty="0"/>
              <a:t>(“</a:t>
            </a:r>
            <a:r>
              <a:rPr lang="ja-JP" altLang="en-US" dirty="0"/>
              <a:t>和は</a:t>
            </a:r>
            <a:r>
              <a:rPr lang="en-US" altLang="ja-JP" dirty="0"/>
              <a:t>”,</a:t>
            </a:r>
            <a:r>
              <a:rPr lang="en-US" altLang="ja-JP" dirty="0" err="1"/>
              <a:t>eval</a:t>
            </a:r>
            <a:r>
              <a:rPr lang="en-US" altLang="ja-JP" dirty="0"/>
              <a:t>(x)+</a:t>
            </a:r>
            <a:r>
              <a:rPr lang="en-US" altLang="ja-JP" dirty="0" err="1"/>
              <a:t>eval</a:t>
            </a:r>
            <a:r>
              <a:rPr lang="en-US" altLang="ja-JP" dirty="0"/>
              <a:t>(y));</a:t>
            </a:r>
          </a:p>
          <a:p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cxnSp>
        <p:nvCxnSpPr>
          <p:cNvPr id="5" name="直線コネクタ 4"/>
          <p:cNvCxnSpPr/>
          <p:nvPr/>
        </p:nvCxnSpPr>
        <p:spPr>
          <a:xfrm flipV="1">
            <a:off x="531341" y="1037968"/>
            <a:ext cx="11071654" cy="49427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正方形/長方形 5"/>
          <p:cNvSpPr/>
          <p:nvPr/>
        </p:nvSpPr>
        <p:spPr>
          <a:xfrm>
            <a:off x="4497859" y="1618735"/>
            <a:ext cx="6561438" cy="11244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正方形/長方形 6"/>
          <p:cNvSpPr/>
          <p:nvPr/>
        </p:nvSpPr>
        <p:spPr>
          <a:xfrm>
            <a:off x="4695568" y="2304534"/>
            <a:ext cx="6017740" cy="43866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56425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 descr="グラフィカル ユーザー インターフェイス, テキスト, アプリケーション, Word&#10;&#10;自動的に生成された説明">
            <a:extLst>
              <a:ext uri="{FF2B5EF4-FFF2-40B4-BE49-F238E27FC236}">
                <a16:creationId xmlns:a16="http://schemas.microsoft.com/office/drawing/2014/main" id="{6010FCD7-3861-9E78-9E5C-6028309644B2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253168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 descr="グラフィカル ユーザー インターフェイス, テキスト, アプリケーション, Word&#10;&#10;自動的に生成された説明">
            <a:extLst>
              <a:ext uri="{FF2B5EF4-FFF2-40B4-BE49-F238E27FC236}">
                <a16:creationId xmlns:a16="http://schemas.microsoft.com/office/drawing/2014/main" id="{BAE0B633-F7F1-0490-3222-942BA0200DDD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0107998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 descr="グラフィカル ユーザー インターフェイス, テキスト, アプリケーション, Word&#10;&#10;自動的に生成された説明">
            <a:extLst>
              <a:ext uri="{FF2B5EF4-FFF2-40B4-BE49-F238E27FC236}">
                <a16:creationId xmlns:a16="http://schemas.microsoft.com/office/drawing/2014/main" id="{BC684264-C79B-7455-7F0F-49B621FFE693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394291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 descr="グラフィカル ユーザー インターフェイス, テキスト, アプリケーション, Word&#10;&#10;自動的に生成された説明">
            <a:extLst>
              <a:ext uri="{FF2B5EF4-FFF2-40B4-BE49-F238E27FC236}">
                <a16:creationId xmlns:a16="http://schemas.microsoft.com/office/drawing/2014/main" id="{FEC53FD0-B632-AF3C-C1CA-E578B70E00A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6" name="図 5" descr="グラフィカル ユーザー インターフェイス, テキスト, アプリケーション, Word&#10;&#10;自動的に生成された説明">
            <a:extLst>
              <a:ext uri="{FF2B5EF4-FFF2-40B4-BE49-F238E27FC236}">
                <a16:creationId xmlns:a16="http://schemas.microsoft.com/office/drawing/2014/main" id="{A85F2CF6-6C84-2522-DAD3-2DE1527C8F76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8" name="図 7" descr="グラフィカル ユーザー インターフェイス, テキスト, アプリケーション, Word&#10;&#10;自動的に生成された説明">
            <a:extLst>
              <a:ext uri="{FF2B5EF4-FFF2-40B4-BE49-F238E27FC236}">
                <a16:creationId xmlns:a16="http://schemas.microsoft.com/office/drawing/2014/main" id="{36F22EA5-41C8-60C9-8B12-1DDD12E38339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582408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 descr="グラフィカル ユーザー インターフェイス, テキスト, アプリケーション, Word&#10;&#10;自動的に生成された説明">
            <a:extLst>
              <a:ext uri="{FF2B5EF4-FFF2-40B4-BE49-F238E27FC236}">
                <a16:creationId xmlns:a16="http://schemas.microsoft.com/office/drawing/2014/main" id="{28999455-065F-999F-7E49-ABF6F3172B9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219562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176</TotalTime>
  <Words>888</Words>
  <Application>Microsoft Office PowerPoint</Application>
  <PresentationFormat>ワイド画面</PresentationFormat>
  <Paragraphs>76</Paragraphs>
  <Slides>6</Slides>
  <Notes>5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テーマ</vt:lpstr>
      <vt:lpstr>画面からの入力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河村一樹</dc:creator>
  <cp:lastModifiedBy>河村 一樹</cp:lastModifiedBy>
  <cp:revision>34</cp:revision>
  <cp:lastPrinted>2022-09-17T05:46:08Z</cp:lastPrinted>
  <dcterms:created xsi:type="dcterms:W3CDTF">2015-02-25T04:54:48Z</dcterms:created>
  <dcterms:modified xsi:type="dcterms:W3CDTF">2024-09-09T07:39:08Z</dcterms:modified>
</cp:coreProperties>
</file>

<file path=docProps/thumbnail.jpeg>
</file>