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2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7" autoAdjust="0"/>
    <p:restoredTop sz="62391" autoAdjust="0"/>
  </p:normalViewPr>
  <p:slideViewPr>
    <p:cSldViewPr snapToGrid="0" showGuides="1">
      <p:cViewPr varScale="1">
        <p:scale>
          <a:sx n="26" d="100"/>
          <a:sy n="26" d="100"/>
        </p:scale>
        <p:origin x="29" y="4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9A092-71A1-453F-98A4-37364107E106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CD4C5-9C94-417F-BFC3-34D987133C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20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選択ソートのアルゴリズムについてですが，配列</a:t>
            </a:r>
            <a:r>
              <a:rPr kumimoji="1" lang="en-US" altLang="ja-JP" dirty="0" err="1"/>
              <a:t>hairetu</a:t>
            </a:r>
            <a:r>
              <a:rPr kumimoji="1" lang="ja-JP" altLang="en-US" dirty="0"/>
              <a:t>を，ここでは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=new Array(0,80,10,70,50,40,60,20,30);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とする。</a:t>
            </a:r>
            <a:r>
              <a:rPr kumimoji="1" lang="en-US" altLang="ja-JP" dirty="0"/>
              <a:t>0</a:t>
            </a:r>
            <a:r>
              <a:rPr kumimoji="1" lang="ja-JP" altLang="en-US" dirty="0"/>
              <a:t>番に</a:t>
            </a:r>
            <a:r>
              <a:rPr kumimoji="1" lang="en-US" altLang="ja-JP" dirty="0"/>
              <a:t>0</a:t>
            </a:r>
            <a:r>
              <a:rPr kumimoji="1" lang="ja-JP" altLang="en-US" dirty="0"/>
              <a:t>を入れているのは表示上の対処から。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選択ソートにおいて，変数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(</a:t>
            </a:r>
            <a:r>
              <a:rPr kumimoji="1" lang="ja-JP" altLang="en-US" dirty="0"/>
              <a:t>数字が入っている配列の数</a:t>
            </a:r>
            <a:r>
              <a:rPr kumimoji="1" lang="en-US" altLang="ja-JP" dirty="0"/>
              <a:t>)</a:t>
            </a:r>
            <a:r>
              <a:rPr kumimoji="1" lang="ja-JP" altLang="en-US" dirty="0"/>
              <a:t>の繰り返しの中で，配列</a:t>
            </a:r>
            <a:r>
              <a:rPr kumimoji="1" lang="en-US" altLang="ja-JP" dirty="0" err="1"/>
              <a:t>hairetu</a:t>
            </a:r>
            <a:endParaRPr kumimoji="1" lang="en-US" altLang="ja-JP" dirty="0"/>
          </a:p>
          <a:p>
            <a:r>
              <a:rPr kumimoji="1" lang="ja-JP" altLang="en-US" dirty="0"/>
              <a:t>の中身を表示するということは，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for(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=1;i&lt;=7;i++) {</a:t>
            </a:r>
            <a:r>
              <a:rPr kumimoji="1" lang="ja-JP" altLang="en-US" dirty="0"/>
              <a:t>　←　配列の要素分繰り返すための</a:t>
            </a:r>
            <a:r>
              <a:rPr kumimoji="1" lang="en-US" altLang="ja-JP" dirty="0"/>
              <a:t>for</a:t>
            </a:r>
            <a:r>
              <a:rPr kumimoji="1" lang="ja-JP" altLang="en-US" dirty="0"/>
              <a:t>文</a:t>
            </a:r>
            <a:endParaRPr kumimoji="1" lang="en-US" altLang="ja-JP" dirty="0"/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for(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j=i+1;j&lt;=8;j++) {</a:t>
            </a:r>
            <a:r>
              <a:rPr kumimoji="1" lang="ja-JP" altLang="en-US" dirty="0"/>
              <a:t>　←　配列において，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の右側の要素</a:t>
            </a:r>
            <a:r>
              <a:rPr kumimoji="1" lang="en-US" altLang="ja-JP" dirty="0"/>
              <a:t>(j)</a:t>
            </a:r>
            <a:r>
              <a:rPr kumimoji="1" lang="ja-JP" altLang="en-US" dirty="0" err="1"/>
              <a:t>とを</a:t>
            </a:r>
            <a:r>
              <a:rPr kumimoji="1" lang="ja-JP" altLang="en-US" dirty="0"/>
              <a:t>比較する</a:t>
            </a:r>
            <a:endParaRPr kumimoji="1" lang="en-US" altLang="ja-JP" dirty="0"/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…;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}</a:t>
            </a:r>
          </a:p>
          <a:p>
            <a:r>
              <a:rPr kumimoji="1" lang="en-US" altLang="ja-JP" dirty="0"/>
              <a:t>      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(“</a:t>
            </a:r>
            <a:r>
              <a:rPr kumimoji="1" lang="ja-JP" altLang="en-US" dirty="0"/>
              <a:t>整列中：</a:t>
            </a:r>
            <a:r>
              <a:rPr kumimoji="1" lang="en-US" altLang="ja-JP" dirty="0"/>
              <a:t>”);</a:t>
            </a:r>
          </a:p>
          <a:p>
            <a:r>
              <a:rPr kumimoji="1" lang="en-US" altLang="ja-JP" dirty="0"/>
              <a:t>      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(“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=“+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+”</a:t>
            </a:r>
            <a:r>
              <a:rPr kumimoji="1" lang="ja-JP" altLang="en-US" dirty="0"/>
              <a:t>→</a:t>
            </a:r>
            <a:r>
              <a:rPr kumimoji="1" lang="en-US" altLang="ja-JP" dirty="0"/>
              <a:t>”);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for(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k=1;k&lt;=8;k++) {</a:t>
            </a:r>
            <a:r>
              <a:rPr kumimoji="1" lang="ja-JP" altLang="en-US" dirty="0"/>
              <a:t>　←　ここで，ソート途中における配列の各要素を表示する</a:t>
            </a:r>
            <a:endParaRPr kumimoji="1" lang="en-US" altLang="ja-JP" dirty="0"/>
          </a:p>
          <a:p>
            <a:r>
              <a:rPr kumimoji="1" lang="ja-JP" altLang="en-US" dirty="0"/>
              <a:t>　　　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(“ “+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[k]+” “);</a:t>
            </a:r>
            <a:r>
              <a:rPr kumimoji="1" lang="ja-JP" altLang="en-US" dirty="0"/>
              <a:t>　←　配列の要素の前後に空白を入れる</a:t>
            </a:r>
            <a:endParaRPr kumimoji="1" lang="en-US" altLang="ja-JP" dirty="0"/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}</a:t>
            </a:r>
          </a:p>
          <a:p>
            <a:r>
              <a:rPr kumimoji="1" lang="en-US" altLang="ja-JP" dirty="0"/>
              <a:t>      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(“&lt;</a:t>
            </a:r>
            <a:r>
              <a:rPr kumimoji="1" lang="en-US" altLang="ja-JP" dirty="0" err="1"/>
              <a:t>br</a:t>
            </a:r>
            <a:r>
              <a:rPr kumimoji="1" lang="en-US" altLang="ja-JP" dirty="0"/>
              <a:t>&gt;”);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8072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同じくバブルソートにおいて，変数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(</a:t>
            </a:r>
            <a:r>
              <a:rPr kumimoji="1" lang="ja-JP" altLang="en-US" dirty="0"/>
              <a:t>数字が入っている配列の数</a:t>
            </a:r>
            <a:r>
              <a:rPr kumimoji="1" lang="en-US" altLang="ja-JP" dirty="0"/>
              <a:t>)</a:t>
            </a:r>
            <a:r>
              <a:rPr kumimoji="1" lang="ja-JP" altLang="en-US" dirty="0"/>
              <a:t>の繰り返しの中で，配列</a:t>
            </a:r>
            <a:r>
              <a:rPr kumimoji="1" lang="en-US" altLang="ja-JP" dirty="0" err="1"/>
              <a:t>hairetu</a:t>
            </a:r>
            <a:endParaRPr kumimoji="1" lang="en-US" altLang="ja-JP" dirty="0"/>
          </a:p>
          <a:p>
            <a:r>
              <a:rPr kumimoji="1" lang="ja-JP" altLang="en-US" dirty="0"/>
              <a:t>の中身を表示するということは，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j=8;</a:t>
            </a:r>
            <a:r>
              <a:rPr kumimoji="1" lang="ja-JP" altLang="en-US" dirty="0"/>
              <a:t>　←　配列全体を繰り返すための添字</a:t>
            </a:r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do</a:t>
            </a:r>
            <a:r>
              <a:rPr kumimoji="1" lang="ja-JP" altLang="en-US" dirty="0"/>
              <a:t>｛</a:t>
            </a:r>
            <a:endParaRPr kumimoji="1" lang="en-US" altLang="ja-JP" dirty="0"/>
          </a:p>
          <a:p>
            <a:r>
              <a:rPr kumimoji="1" lang="ja-JP" altLang="en-US" dirty="0"/>
              <a:t>　　　</a:t>
            </a:r>
            <a:r>
              <a:rPr kumimoji="1" lang="en-US" altLang="ja-JP" dirty="0" err="1"/>
              <a:t>sw</a:t>
            </a:r>
            <a:r>
              <a:rPr kumimoji="1" lang="en-US" altLang="ja-JP" dirty="0"/>
              <a:t>=0;</a:t>
            </a:r>
            <a:r>
              <a:rPr kumimoji="1" lang="ja-JP" altLang="en-US" dirty="0"/>
              <a:t>　←　変数</a:t>
            </a:r>
            <a:r>
              <a:rPr kumimoji="1" lang="en-US" altLang="ja-JP" dirty="0" err="1"/>
              <a:t>sw</a:t>
            </a:r>
            <a:r>
              <a:rPr kumimoji="1" lang="ja-JP" altLang="en-US" dirty="0"/>
              <a:t>は，スイッチとして使う</a:t>
            </a:r>
            <a:endParaRPr kumimoji="1" lang="en-US" altLang="ja-JP" dirty="0"/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for(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=1;i&lt;=7;i++) {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if (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]&gt;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[i+1]){</a:t>
            </a:r>
            <a:r>
              <a:rPr kumimoji="1" lang="ja-JP" altLang="en-US" dirty="0"/>
              <a:t>　←　隣同士の要素の値を比較し，</a:t>
            </a:r>
            <a:r>
              <a:rPr kumimoji="1" lang="en-US" altLang="ja-JP" dirty="0"/>
              <a:t>yes</a:t>
            </a:r>
            <a:r>
              <a:rPr kumimoji="1" lang="ja-JP" altLang="en-US" dirty="0"/>
              <a:t>ならば</a:t>
            </a:r>
            <a:endParaRPr kumimoji="1" lang="en-US" altLang="ja-JP" dirty="0"/>
          </a:p>
          <a:p>
            <a:r>
              <a:rPr kumimoji="1" lang="ja-JP" altLang="en-US" dirty="0"/>
              <a:t>　　　　　</a:t>
            </a:r>
            <a:r>
              <a:rPr kumimoji="1" lang="en-US" altLang="ja-JP" dirty="0"/>
              <a:t>…;</a:t>
            </a:r>
            <a:r>
              <a:rPr kumimoji="1" lang="ja-JP" altLang="en-US" dirty="0"/>
              <a:t>　　　　　　　　　　　　　　　　　　　　　値を入れ替える</a:t>
            </a:r>
            <a:endParaRPr kumimoji="1" lang="en-US" altLang="ja-JP" dirty="0"/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}</a:t>
            </a:r>
            <a:r>
              <a:rPr kumimoji="1" lang="ja-JP" altLang="en-US" dirty="0"/>
              <a:t>　　　　</a:t>
            </a:r>
            <a:endParaRPr kumimoji="1" lang="en-US" altLang="ja-JP" dirty="0"/>
          </a:p>
          <a:p>
            <a:r>
              <a:rPr kumimoji="1" lang="ja-JP" altLang="en-US" dirty="0"/>
              <a:t>　　　　</a:t>
            </a:r>
            <a:r>
              <a:rPr kumimoji="1" lang="en-US" altLang="ja-JP" dirty="0" err="1"/>
              <a:t>sw</a:t>
            </a:r>
            <a:r>
              <a:rPr kumimoji="1" lang="en-US" altLang="ja-JP" dirty="0"/>
              <a:t>=1;</a:t>
            </a:r>
            <a:r>
              <a:rPr kumimoji="1" lang="ja-JP" altLang="en-US" dirty="0"/>
              <a:t>　←　ここで，スイッチをオン</a:t>
            </a:r>
            <a:r>
              <a:rPr kumimoji="1" lang="en-US" altLang="ja-JP" dirty="0"/>
              <a:t>(1)</a:t>
            </a:r>
            <a:r>
              <a:rPr kumimoji="1" lang="ja-JP" altLang="en-US" dirty="0"/>
              <a:t>にする</a:t>
            </a:r>
            <a:endParaRPr kumimoji="1" lang="en-US" altLang="ja-JP" dirty="0"/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}</a:t>
            </a:r>
          </a:p>
          <a:p>
            <a:r>
              <a:rPr kumimoji="1" lang="en-US" altLang="ja-JP" dirty="0"/>
              <a:t>      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("</a:t>
            </a:r>
            <a:r>
              <a:rPr kumimoji="1" lang="ja-JP" altLang="en-US" dirty="0"/>
              <a:t>整列中</a:t>
            </a:r>
            <a:r>
              <a:rPr kumimoji="1" lang="en-US" altLang="ja-JP" dirty="0"/>
              <a:t>:");</a:t>
            </a:r>
          </a:p>
          <a:p>
            <a:r>
              <a:rPr kumimoji="1" lang="en-US" altLang="ja-JP" dirty="0"/>
              <a:t>      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("j="+j+"→");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for(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k=1;k&lt;=8;k++){</a:t>
            </a:r>
            <a:r>
              <a:rPr kumimoji="1" lang="ja-JP" altLang="en-US" dirty="0"/>
              <a:t>　←　ここで，ソート途中における配列の各要素を表示する</a:t>
            </a:r>
          </a:p>
          <a:p>
            <a:r>
              <a:rPr kumimoji="1" lang="ja-JP" altLang="en-US" dirty="0"/>
              <a:t>　　　　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(" "+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[k]+" ");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}</a:t>
            </a:r>
          </a:p>
          <a:p>
            <a:r>
              <a:rPr kumimoji="1" lang="en-US" altLang="ja-JP" dirty="0"/>
              <a:t>      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(“&lt;</a:t>
            </a:r>
            <a:r>
              <a:rPr kumimoji="1" lang="en-US" altLang="ja-JP" dirty="0" err="1"/>
              <a:t>br</a:t>
            </a:r>
            <a:r>
              <a:rPr kumimoji="1" lang="en-US" altLang="ja-JP" dirty="0"/>
              <a:t>&gt;”);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j=j-1;}</a:t>
            </a:r>
          </a:p>
          <a:p>
            <a:r>
              <a:rPr kumimoji="1" lang="en-US" altLang="ja-JP" dirty="0"/>
              <a:t>   while (</a:t>
            </a:r>
            <a:r>
              <a:rPr kumimoji="1" lang="en-US" altLang="ja-JP" dirty="0" err="1"/>
              <a:t>sw</a:t>
            </a:r>
            <a:r>
              <a:rPr kumimoji="1" lang="en-US" altLang="ja-JP" dirty="0"/>
              <a:t>!=0 &amp;&amp; j&gt;=2)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805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配列「</a:t>
            </a:r>
            <a:r>
              <a:rPr kumimoji="1" lang="en-US" altLang="ja-JP" dirty="0" err="1"/>
              <a:t>hairetu</a:t>
            </a:r>
            <a:r>
              <a:rPr kumimoji="1" lang="ja-JP" altLang="en-US" dirty="0"/>
              <a:t>」を挿入ソートで整列するプログラムは，次の通りである。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=new Array(0,80,10,70,50,40,60,20,30);</a:t>
            </a:r>
          </a:p>
          <a:p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i,j,p,w</a:t>
            </a:r>
            <a:r>
              <a:rPr kumimoji="1" lang="en-US" altLang="ja-JP" dirty="0"/>
              <a:t>;</a:t>
            </a:r>
          </a:p>
          <a:p>
            <a:r>
              <a:rPr kumimoji="1" lang="en-US" altLang="ja-JP" dirty="0"/>
              <a:t>for(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=2;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&lt;=8;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++){</a:t>
            </a:r>
          </a:p>
          <a:p>
            <a:r>
              <a:rPr kumimoji="1" lang="en-US" altLang="ja-JP" dirty="0"/>
              <a:t>   w=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];</a:t>
            </a:r>
          </a:p>
          <a:p>
            <a:r>
              <a:rPr kumimoji="1" lang="en-US" altLang="ja-JP" dirty="0"/>
              <a:t>   p=1;</a:t>
            </a:r>
          </a:p>
          <a:p>
            <a:r>
              <a:rPr kumimoji="1" lang="en-US" altLang="ja-JP" dirty="0"/>
              <a:t>   j=i-1;</a:t>
            </a:r>
          </a:p>
          <a:p>
            <a:r>
              <a:rPr kumimoji="1" lang="en-US" altLang="ja-JP" dirty="0"/>
              <a:t>   while (j&gt;=1 &amp;&amp; p==1){</a:t>
            </a:r>
          </a:p>
          <a:p>
            <a:r>
              <a:rPr kumimoji="1" lang="en-US" altLang="ja-JP" dirty="0"/>
              <a:t>      if(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[j]&gt;w){</a:t>
            </a:r>
          </a:p>
          <a:p>
            <a:r>
              <a:rPr kumimoji="1" lang="en-US" altLang="ja-JP" dirty="0"/>
              <a:t>         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[j+1]=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[j];</a:t>
            </a:r>
          </a:p>
          <a:p>
            <a:r>
              <a:rPr kumimoji="1" lang="en-US" altLang="ja-JP" dirty="0"/>
              <a:t>         j=j-1;}</a:t>
            </a:r>
          </a:p>
          <a:p>
            <a:r>
              <a:rPr kumimoji="1" lang="en-US" altLang="ja-JP" dirty="0"/>
              <a:t>      else{</a:t>
            </a:r>
          </a:p>
          <a:p>
            <a:r>
              <a:rPr kumimoji="1" lang="en-US" altLang="ja-JP" dirty="0"/>
              <a:t>         p=j+1;</a:t>
            </a:r>
          </a:p>
          <a:p>
            <a:r>
              <a:rPr kumimoji="1" lang="en-US" altLang="ja-JP" dirty="0"/>
              <a:t>      }</a:t>
            </a:r>
          </a:p>
          <a:p>
            <a:r>
              <a:rPr kumimoji="1" lang="en-US" altLang="ja-JP" dirty="0"/>
              <a:t>   }</a:t>
            </a:r>
          </a:p>
          <a:p>
            <a:r>
              <a:rPr kumimoji="1" lang="en-US" altLang="ja-JP" dirty="0"/>
              <a:t>   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[p]=w;</a:t>
            </a:r>
          </a:p>
          <a:p>
            <a:r>
              <a:rPr kumimoji="1" lang="en-US" altLang="ja-JP" dirty="0"/>
              <a:t>}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07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0006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配列「</a:t>
            </a:r>
            <a:r>
              <a:rPr kumimoji="1" lang="en-US" altLang="ja-JP" dirty="0" err="1"/>
              <a:t>hairetu</a:t>
            </a:r>
            <a:r>
              <a:rPr kumimoji="1" lang="ja-JP" altLang="en-US" dirty="0"/>
              <a:t>」をシェルソートで整列するプログラムは，次の通りである。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=new Array(0,80,10,70,50,40,60,20,30);</a:t>
            </a:r>
          </a:p>
          <a:p>
            <a:r>
              <a:rPr kumimoji="1" lang="en-US" altLang="ja-JP" dirty="0" err="1"/>
              <a:t>var</a:t>
            </a:r>
            <a:r>
              <a:rPr kumimoji="1" lang="en-US" altLang="ja-JP" dirty="0"/>
              <a:t> work;</a:t>
            </a:r>
          </a:p>
          <a:p>
            <a:r>
              <a:rPr kumimoji="1" lang="en-US" altLang="ja-JP" dirty="0"/>
              <a:t>k=8;</a:t>
            </a:r>
          </a:p>
          <a:p>
            <a:r>
              <a:rPr kumimoji="1" lang="en-US" altLang="ja-JP" dirty="0"/>
              <a:t>while(k&gt;1){</a:t>
            </a:r>
          </a:p>
          <a:p>
            <a:r>
              <a:rPr kumimoji="1" lang="en-US" altLang="ja-JP" dirty="0"/>
              <a:t>   k=</a:t>
            </a:r>
            <a:r>
              <a:rPr kumimoji="1" lang="en-US" altLang="ja-JP" dirty="0" err="1"/>
              <a:t>Math.floor</a:t>
            </a:r>
            <a:r>
              <a:rPr kumimoji="1" lang="en-US" altLang="ja-JP" dirty="0"/>
              <a:t>(k/2);</a:t>
            </a:r>
          </a:p>
          <a:p>
            <a:r>
              <a:rPr kumimoji="1" lang="en-US" altLang="ja-JP" dirty="0"/>
              <a:t>   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("k="+k+" ");</a:t>
            </a:r>
          </a:p>
          <a:p>
            <a:r>
              <a:rPr kumimoji="1" lang="en-US" altLang="ja-JP" dirty="0"/>
              <a:t>  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=1;</a:t>
            </a:r>
          </a:p>
          <a:p>
            <a:r>
              <a:rPr kumimoji="1" lang="en-US" altLang="ja-JP" dirty="0"/>
              <a:t>   while(</a:t>
            </a:r>
            <a:r>
              <a:rPr kumimoji="1" lang="en-US" altLang="ja-JP" dirty="0" err="1"/>
              <a:t>i+k</a:t>
            </a:r>
            <a:r>
              <a:rPr kumimoji="1" lang="en-US" altLang="ja-JP" dirty="0"/>
              <a:t>&lt;=8){</a:t>
            </a:r>
          </a:p>
          <a:p>
            <a:r>
              <a:rPr kumimoji="1" lang="en-US" altLang="ja-JP" dirty="0"/>
              <a:t>      j=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;</a:t>
            </a:r>
          </a:p>
          <a:p>
            <a:r>
              <a:rPr kumimoji="1" lang="en-US" altLang="ja-JP" dirty="0"/>
              <a:t>      </a:t>
            </a:r>
            <a:r>
              <a:rPr kumimoji="1" lang="en-US" altLang="ja-JP" dirty="0" err="1"/>
              <a:t>sw</a:t>
            </a:r>
            <a:r>
              <a:rPr kumimoji="1" lang="en-US" altLang="ja-JP" dirty="0"/>
              <a:t>=0;</a:t>
            </a:r>
          </a:p>
          <a:p>
            <a:r>
              <a:rPr kumimoji="1" lang="en-US" altLang="ja-JP" dirty="0"/>
              <a:t>      while(j&gt;0 &amp;&amp; </a:t>
            </a:r>
            <a:r>
              <a:rPr kumimoji="1" lang="en-US" altLang="ja-JP" dirty="0" err="1"/>
              <a:t>sw</a:t>
            </a:r>
            <a:r>
              <a:rPr kumimoji="1" lang="en-US" altLang="ja-JP" dirty="0"/>
              <a:t>!=1){</a:t>
            </a:r>
          </a:p>
          <a:p>
            <a:r>
              <a:rPr kumimoji="1" lang="en-US" altLang="ja-JP" dirty="0"/>
              <a:t>         if(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[j]&gt;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</a:t>
            </a:r>
            <a:r>
              <a:rPr kumimoji="1" lang="en-US" altLang="ja-JP" dirty="0" err="1"/>
              <a:t>j+k</a:t>
            </a:r>
            <a:r>
              <a:rPr kumimoji="1" lang="en-US" altLang="ja-JP" dirty="0"/>
              <a:t>]){</a:t>
            </a:r>
          </a:p>
          <a:p>
            <a:r>
              <a:rPr kumimoji="1" lang="en-US" altLang="ja-JP" dirty="0"/>
              <a:t>            work=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[j]</a:t>
            </a:r>
          </a:p>
          <a:p>
            <a:r>
              <a:rPr kumimoji="1" lang="en-US" altLang="ja-JP" dirty="0"/>
              <a:t>            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[j]=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</a:t>
            </a:r>
            <a:r>
              <a:rPr kumimoji="1" lang="en-US" altLang="ja-JP" dirty="0" err="1"/>
              <a:t>j+k</a:t>
            </a:r>
            <a:r>
              <a:rPr kumimoji="1" lang="en-US" altLang="ja-JP" dirty="0"/>
              <a:t>]</a:t>
            </a:r>
          </a:p>
          <a:p>
            <a:r>
              <a:rPr kumimoji="1" lang="en-US" altLang="ja-JP" dirty="0"/>
              <a:t>            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</a:t>
            </a:r>
            <a:r>
              <a:rPr kumimoji="1" lang="en-US" altLang="ja-JP" dirty="0" err="1"/>
              <a:t>j+k</a:t>
            </a:r>
            <a:r>
              <a:rPr kumimoji="1" lang="en-US" altLang="ja-JP" dirty="0"/>
              <a:t>]=work</a:t>
            </a:r>
          </a:p>
          <a:p>
            <a:r>
              <a:rPr kumimoji="1" lang="en-US" altLang="ja-JP" dirty="0"/>
              <a:t>            j=j-k;}</a:t>
            </a:r>
          </a:p>
          <a:p>
            <a:r>
              <a:rPr kumimoji="1" lang="en-US" altLang="ja-JP" dirty="0"/>
              <a:t>         else{</a:t>
            </a:r>
          </a:p>
          <a:p>
            <a:r>
              <a:rPr kumimoji="1" lang="en-US" altLang="ja-JP" dirty="0"/>
              <a:t>            </a:t>
            </a:r>
            <a:r>
              <a:rPr kumimoji="1" lang="en-US" altLang="ja-JP" dirty="0" err="1"/>
              <a:t>sw</a:t>
            </a:r>
            <a:r>
              <a:rPr kumimoji="1" lang="en-US" altLang="ja-JP" dirty="0"/>
              <a:t>=1;</a:t>
            </a:r>
          </a:p>
          <a:p>
            <a:r>
              <a:rPr kumimoji="1" lang="en-US" altLang="ja-JP" dirty="0"/>
              <a:t>         }</a:t>
            </a:r>
          </a:p>
          <a:p>
            <a:r>
              <a:rPr kumimoji="1" lang="en-US" altLang="ja-JP" dirty="0"/>
              <a:t>      }</a:t>
            </a:r>
          </a:p>
          <a:p>
            <a:r>
              <a:rPr kumimoji="1" lang="en-US" altLang="ja-JP" dirty="0"/>
              <a:t>     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=i+1;</a:t>
            </a:r>
          </a:p>
          <a:p>
            <a:r>
              <a:rPr kumimoji="1" lang="en-US" altLang="ja-JP" dirty="0"/>
              <a:t>   }</a:t>
            </a:r>
          </a:p>
          <a:p>
            <a:r>
              <a:rPr kumimoji="1" lang="en-US" altLang="ja-JP" dirty="0"/>
              <a:t>}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6238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配列「</a:t>
            </a:r>
            <a:r>
              <a:rPr kumimoji="1" lang="en-US" altLang="ja-JP" dirty="0" err="1"/>
              <a:t>hairetu</a:t>
            </a:r>
            <a:r>
              <a:rPr kumimoji="1" lang="ja-JP" altLang="en-US" dirty="0"/>
              <a:t>」をヒープソートで整列するプログラムは，次の通りである。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=new Array(0,80,10,70,50,40,60,20,30);</a:t>
            </a:r>
          </a:p>
          <a:p>
            <a:r>
              <a:rPr kumimoji="1" lang="en-US" altLang="ja-JP" dirty="0" err="1"/>
              <a:t>var</a:t>
            </a:r>
            <a:r>
              <a:rPr kumimoji="1" lang="en-US" altLang="ja-JP" dirty="0"/>
              <a:t> x;</a:t>
            </a:r>
          </a:p>
          <a:p>
            <a:r>
              <a:rPr kumimoji="1" lang="en-US" altLang="ja-JP" dirty="0"/>
              <a:t>for(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=2;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&lt;=7;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++){</a:t>
            </a:r>
          </a:p>
          <a:p>
            <a:r>
              <a:rPr kumimoji="1" lang="en-US" altLang="ja-JP" dirty="0"/>
              <a:t>   j=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;</a:t>
            </a:r>
          </a:p>
          <a:p>
            <a:r>
              <a:rPr kumimoji="1" lang="en-US" altLang="ja-JP" dirty="0"/>
              <a:t>   </a:t>
            </a:r>
            <a:r>
              <a:rPr kumimoji="1" lang="en-US" altLang="ja-JP" dirty="0" err="1"/>
              <a:t>sw</a:t>
            </a:r>
            <a:r>
              <a:rPr kumimoji="1" lang="en-US" altLang="ja-JP" dirty="0"/>
              <a:t>=0;</a:t>
            </a:r>
          </a:p>
          <a:p>
            <a:r>
              <a:rPr kumimoji="1" lang="en-US" altLang="ja-JP" dirty="0"/>
              <a:t>   do{</a:t>
            </a:r>
          </a:p>
          <a:p>
            <a:r>
              <a:rPr kumimoji="1" lang="en-US" altLang="ja-JP" dirty="0"/>
              <a:t>      d=</a:t>
            </a:r>
            <a:r>
              <a:rPr kumimoji="1" lang="en-US" altLang="ja-JP" dirty="0" err="1"/>
              <a:t>Math.floor</a:t>
            </a:r>
            <a:r>
              <a:rPr kumimoji="1" lang="en-US" altLang="ja-JP" dirty="0"/>
              <a:t>(j/2);</a:t>
            </a:r>
          </a:p>
          <a:p>
            <a:r>
              <a:rPr kumimoji="1" lang="en-US" altLang="ja-JP" dirty="0"/>
              <a:t>      if(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[d]&lt;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[j]){</a:t>
            </a:r>
          </a:p>
          <a:p>
            <a:r>
              <a:rPr kumimoji="1" lang="en-US" altLang="ja-JP" dirty="0"/>
              <a:t>         work=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[d];</a:t>
            </a:r>
          </a:p>
          <a:p>
            <a:r>
              <a:rPr kumimoji="1" lang="en-US" altLang="ja-JP" dirty="0"/>
              <a:t>         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[d]=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[j];</a:t>
            </a:r>
          </a:p>
          <a:p>
            <a:r>
              <a:rPr kumimoji="1" lang="en-US" altLang="ja-JP" dirty="0"/>
              <a:t>         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[j]=work;</a:t>
            </a:r>
          </a:p>
          <a:p>
            <a:r>
              <a:rPr kumimoji="1" lang="en-US" altLang="ja-JP" dirty="0"/>
              <a:t>         j=d;}</a:t>
            </a:r>
          </a:p>
          <a:p>
            <a:r>
              <a:rPr kumimoji="1" lang="en-US" altLang="ja-JP" dirty="0"/>
              <a:t>      else{</a:t>
            </a:r>
          </a:p>
          <a:p>
            <a:r>
              <a:rPr kumimoji="1" lang="en-US" altLang="ja-JP" dirty="0"/>
              <a:t>         </a:t>
            </a:r>
            <a:r>
              <a:rPr kumimoji="1" lang="en-US" altLang="ja-JP" dirty="0" err="1"/>
              <a:t>sw</a:t>
            </a:r>
            <a:r>
              <a:rPr kumimoji="1" lang="en-US" altLang="ja-JP" dirty="0"/>
              <a:t>=1;</a:t>
            </a:r>
          </a:p>
          <a:p>
            <a:r>
              <a:rPr kumimoji="1" lang="en-US" altLang="ja-JP" dirty="0"/>
              <a:t>      }}</a:t>
            </a:r>
          </a:p>
          <a:p>
            <a:r>
              <a:rPr kumimoji="1" lang="en-US" altLang="ja-JP" dirty="0"/>
              <a:t>   while(j&gt;1 &amp;&amp; </a:t>
            </a:r>
            <a:r>
              <a:rPr kumimoji="1" lang="en-US" altLang="ja-JP" dirty="0" err="1"/>
              <a:t>sw</a:t>
            </a:r>
            <a:r>
              <a:rPr kumimoji="1" lang="en-US" altLang="ja-JP" dirty="0"/>
              <a:t>!=1)</a:t>
            </a:r>
          </a:p>
          <a:p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en-US" altLang="ja-JP" dirty="0" err="1"/>
              <a:t>i</a:t>
            </a:r>
            <a:r>
              <a:rPr kumimoji="1" lang="en-US" altLang="ja-JP" dirty="0"/>
              <a:t>=8;</a:t>
            </a:r>
          </a:p>
          <a:p>
            <a:r>
              <a:rPr kumimoji="1" lang="en-US" altLang="ja-JP" dirty="0"/>
              <a:t>for(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k=7; k&gt;=1; k--){</a:t>
            </a:r>
          </a:p>
          <a:p>
            <a:r>
              <a:rPr kumimoji="1" lang="en-US" altLang="ja-JP" dirty="0"/>
              <a:t>   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("</a:t>
            </a:r>
            <a:r>
              <a:rPr kumimoji="1" lang="ja-JP" altLang="en-US" dirty="0"/>
              <a:t>整列中 </a:t>
            </a:r>
            <a:r>
              <a:rPr kumimoji="1" lang="en-US" altLang="ja-JP" dirty="0"/>
              <a:t>:k="+k+" ");</a:t>
            </a:r>
          </a:p>
          <a:p>
            <a:r>
              <a:rPr kumimoji="1" lang="en-US" altLang="ja-JP" dirty="0"/>
              <a:t>   for(a=1; a&lt;=8; a++){</a:t>
            </a:r>
          </a:p>
          <a:p>
            <a:r>
              <a:rPr kumimoji="1" lang="en-US" altLang="ja-JP" dirty="0"/>
              <a:t>      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(" "+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[a]+" ");</a:t>
            </a:r>
          </a:p>
          <a:p>
            <a:r>
              <a:rPr kumimoji="1" lang="en-US" altLang="ja-JP" dirty="0"/>
              <a:t>   }</a:t>
            </a:r>
          </a:p>
          <a:p>
            <a:r>
              <a:rPr kumimoji="1" lang="en-US" altLang="ja-JP" dirty="0"/>
              <a:t>   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("&lt;</a:t>
            </a:r>
            <a:r>
              <a:rPr kumimoji="1" lang="en-US" altLang="ja-JP" dirty="0" err="1"/>
              <a:t>br</a:t>
            </a:r>
            <a:r>
              <a:rPr kumimoji="1" lang="en-US" altLang="ja-JP" dirty="0"/>
              <a:t>&gt;");</a:t>
            </a:r>
          </a:p>
          <a:p>
            <a:r>
              <a:rPr kumimoji="1" lang="en-US" altLang="ja-JP" dirty="0"/>
              <a:t>   work=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[1];</a:t>
            </a:r>
          </a:p>
          <a:p>
            <a:r>
              <a:rPr kumimoji="1" lang="en-US" altLang="ja-JP" dirty="0"/>
              <a:t>   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[1]=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];</a:t>
            </a:r>
          </a:p>
          <a:p>
            <a:r>
              <a:rPr kumimoji="1" lang="en-US" altLang="ja-JP" dirty="0"/>
              <a:t>   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]=work;</a:t>
            </a:r>
          </a:p>
          <a:p>
            <a:r>
              <a:rPr kumimoji="1" lang="en-US" altLang="ja-JP" dirty="0"/>
              <a:t>  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=i-1;</a:t>
            </a:r>
          </a:p>
          <a:p>
            <a:r>
              <a:rPr kumimoji="1" lang="en-US" altLang="ja-JP" dirty="0"/>
              <a:t>   j=1;</a:t>
            </a:r>
          </a:p>
          <a:p>
            <a:r>
              <a:rPr kumimoji="1" lang="en-US" altLang="ja-JP" dirty="0"/>
              <a:t>   s=2;</a:t>
            </a:r>
          </a:p>
          <a:p>
            <a:r>
              <a:rPr kumimoji="1" lang="en-US" altLang="ja-JP" dirty="0"/>
              <a:t>   </a:t>
            </a:r>
            <a:r>
              <a:rPr kumimoji="1" lang="en-US" altLang="ja-JP" dirty="0" err="1"/>
              <a:t>sw</a:t>
            </a:r>
            <a:r>
              <a:rPr kumimoji="1" lang="en-US" altLang="ja-JP" dirty="0"/>
              <a:t>=0;</a:t>
            </a:r>
          </a:p>
          <a:p>
            <a:r>
              <a:rPr kumimoji="1" lang="en-US" altLang="ja-JP" dirty="0"/>
              <a:t>   while(s&lt;=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 &amp;&amp; </a:t>
            </a:r>
            <a:r>
              <a:rPr kumimoji="1" lang="en-US" altLang="ja-JP" dirty="0" err="1"/>
              <a:t>sw</a:t>
            </a:r>
            <a:r>
              <a:rPr kumimoji="1" lang="en-US" altLang="ja-JP" dirty="0"/>
              <a:t>!=1){</a:t>
            </a:r>
          </a:p>
          <a:p>
            <a:r>
              <a:rPr kumimoji="1" lang="en-US" altLang="ja-JP" dirty="0"/>
              <a:t>      if(s==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){</a:t>
            </a:r>
          </a:p>
          <a:p>
            <a:r>
              <a:rPr kumimoji="1" lang="en-US" altLang="ja-JP" dirty="0"/>
              <a:t>         x=1;}</a:t>
            </a:r>
          </a:p>
          <a:p>
            <a:r>
              <a:rPr kumimoji="1" lang="en-US" altLang="ja-JP" dirty="0"/>
              <a:t>      else{</a:t>
            </a:r>
          </a:p>
          <a:p>
            <a:r>
              <a:rPr kumimoji="1" lang="en-US" altLang="ja-JP" dirty="0"/>
              <a:t>         if(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[s]&lt;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[s+1]){</a:t>
            </a:r>
          </a:p>
          <a:p>
            <a:r>
              <a:rPr kumimoji="1" lang="en-US" altLang="ja-JP" dirty="0"/>
              <a:t>            s=s+1;}</a:t>
            </a:r>
          </a:p>
          <a:p>
            <a:r>
              <a:rPr kumimoji="1" lang="en-US" altLang="ja-JP" dirty="0"/>
              <a:t>         else{</a:t>
            </a:r>
          </a:p>
          <a:p>
            <a:r>
              <a:rPr kumimoji="1" lang="en-US" altLang="ja-JP" dirty="0"/>
              <a:t>            x=1;</a:t>
            </a:r>
          </a:p>
          <a:p>
            <a:r>
              <a:rPr kumimoji="1" lang="en-US" altLang="ja-JP" dirty="0"/>
              <a:t>         }</a:t>
            </a:r>
          </a:p>
          <a:p>
            <a:r>
              <a:rPr kumimoji="1" lang="en-US" altLang="ja-JP" dirty="0"/>
              <a:t>      }</a:t>
            </a:r>
          </a:p>
          <a:p>
            <a:r>
              <a:rPr kumimoji="1" lang="en-US" altLang="ja-JP" dirty="0"/>
              <a:t>      if(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[j]&lt;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[s]){</a:t>
            </a:r>
          </a:p>
          <a:p>
            <a:r>
              <a:rPr kumimoji="1" lang="en-US" altLang="ja-JP" dirty="0"/>
              <a:t>         work=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[j];</a:t>
            </a:r>
          </a:p>
          <a:p>
            <a:r>
              <a:rPr kumimoji="1" lang="en-US" altLang="ja-JP" dirty="0"/>
              <a:t>         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[j]=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[s];</a:t>
            </a:r>
          </a:p>
          <a:p>
            <a:r>
              <a:rPr kumimoji="1" lang="en-US" altLang="ja-JP" dirty="0"/>
              <a:t>         </a:t>
            </a:r>
            <a:r>
              <a:rPr kumimoji="1" lang="en-US" altLang="ja-JP" dirty="0" err="1"/>
              <a:t>hairetu</a:t>
            </a:r>
            <a:r>
              <a:rPr kumimoji="1" lang="en-US" altLang="ja-JP" dirty="0"/>
              <a:t>[s]=work;</a:t>
            </a:r>
          </a:p>
          <a:p>
            <a:r>
              <a:rPr kumimoji="1" lang="en-US" altLang="ja-JP" dirty="0"/>
              <a:t>         j=s;</a:t>
            </a:r>
          </a:p>
          <a:p>
            <a:r>
              <a:rPr kumimoji="1" lang="en-US" altLang="ja-JP" dirty="0"/>
              <a:t>         s=j*2;}</a:t>
            </a:r>
          </a:p>
          <a:p>
            <a:r>
              <a:rPr kumimoji="1" lang="en-US" altLang="ja-JP" dirty="0"/>
              <a:t>      else{</a:t>
            </a:r>
          </a:p>
          <a:p>
            <a:r>
              <a:rPr kumimoji="1" lang="en-US" altLang="ja-JP" dirty="0"/>
              <a:t>         </a:t>
            </a:r>
            <a:r>
              <a:rPr kumimoji="1" lang="en-US" altLang="ja-JP" dirty="0" err="1"/>
              <a:t>sw</a:t>
            </a:r>
            <a:r>
              <a:rPr kumimoji="1" lang="en-US" altLang="ja-JP" dirty="0"/>
              <a:t>=1;</a:t>
            </a:r>
          </a:p>
          <a:p>
            <a:r>
              <a:rPr kumimoji="1" lang="en-US" altLang="ja-JP" dirty="0"/>
              <a:t>      }</a:t>
            </a:r>
          </a:p>
          <a:p>
            <a:r>
              <a:rPr kumimoji="1" lang="en-US" altLang="ja-JP" dirty="0"/>
              <a:t>   }</a:t>
            </a:r>
          </a:p>
          <a:p>
            <a:r>
              <a:rPr kumimoji="1" lang="en-US" altLang="ja-JP" dirty="0"/>
              <a:t>}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4816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637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86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17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4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20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589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250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91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63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16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54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94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9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6FF2CBCE-D73B-78A7-7AA9-C8ED54FA09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09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2868BDD2-2E6A-FDD3-CC65-4BD9CA5E62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366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080557AD-8937-D55A-D3E1-623DD91713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676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DDC1888B-AAC8-F076-D6E7-7B6DBE49FE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325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EE77BEB0-E2E1-8A02-BB28-F37229AB1B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384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ED5D19B9-AD63-4C03-E3B4-8708293F1B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983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0C65146B-C8DD-DE31-AE8C-CDE65B8B10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987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1068</Words>
  <Application>Microsoft Office PowerPoint</Application>
  <PresentationFormat>ワイド画面</PresentationFormat>
  <Paragraphs>145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河村一樹</dc:creator>
  <cp:lastModifiedBy>河村 一樹</cp:lastModifiedBy>
  <cp:revision>27</cp:revision>
  <dcterms:created xsi:type="dcterms:W3CDTF">2015-02-25T04:54:48Z</dcterms:created>
  <dcterms:modified xsi:type="dcterms:W3CDTF">2024-09-09T07:46:11Z</dcterms:modified>
</cp:coreProperties>
</file>