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4024" autoAdjust="0"/>
  </p:normalViewPr>
  <p:slideViewPr>
    <p:cSldViewPr snapToGrid="0" showGuides="1">
      <p:cViewPr varScale="1">
        <p:scale>
          <a:sx n="55" d="100"/>
          <a:sy n="55" d="100"/>
        </p:scale>
        <p:origin x="67" y="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39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95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/>
              <a:t>document.write</a:t>
            </a:r>
            <a:r>
              <a:rPr kumimoji="1" lang="ja-JP" altLang="en-US" dirty="0"/>
              <a:t>を使い，ダブルクオテーション</a:t>
            </a:r>
            <a:r>
              <a:rPr kumimoji="1" lang="en-US" altLang="ja-JP" dirty="0"/>
              <a:t>(“…”)</a:t>
            </a:r>
            <a:r>
              <a:rPr kumimoji="1" lang="ja-JP" altLang="en-US" dirty="0"/>
              <a:t>で文字列をはさめば出力できます。　</a:t>
            </a:r>
            <a:r>
              <a:rPr kumimoji="1" lang="en-US" altLang="ja-JP" dirty="0"/>
              <a:t>(</a:t>
            </a:r>
            <a:r>
              <a:rPr kumimoji="1" lang="ja-JP" altLang="en-US" dirty="0"/>
              <a:t>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　「</a:t>
            </a:r>
            <a:r>
              <a:rPr kumimoji="1" lang="en-US" altLang="ja-JP" dirty="0"/>
              <a:t>…</a:t>
            </a:r>
            <a:r>
              <a:rPr kumimoji="1" lang="ja-JP" altLang="en-US" dirty="0"/>
              <a:t>」は省略という意味であり，何らかの値が入るということ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64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8675"/>
          </a:xfrm>
        </p:spPr>
        <p:txBody>
          <a:bodyPr/>
          <a:lstStyle/>
          <a:p>
            <a:r>
              <a:rPr kumimoji="1" lang="ja-JP" altLang="en-US" dirty="0"/>
              <a:t>画面への出力</a:t>
            </a:r>
            <a:r>
              <a:rPr kumimoji="1" lang="en-US" altLang="ja-JP" dirty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881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JavaScript</a:t>
            </a:r>
            <a:r>
              <a:rPr kumimoji="1" lang="ja-JP" altLang="en-US" dirty="0"/>
              <a:t>では，</a:t>
            </a:r>
            <a:r>
              <a:rPr lang="en-US" altLang="ja-JP" dirty="0" err="1"/>
              <a:t>document.write</a:t>
            </a:r>
            <a:r>
              <a:rPr lang="ja-JP" altLang="en-US" dirty="0"/>
              <a:t>（”表示させたい内容”</a:t>
            </a:r>
            <a:r>
              <a:rPr lang="en-US" altLang="ja-JP" dirty="0"/>
              <a:t>);</a:t>
            </a:r>
          </a:p>
          <a:p>
            <a:r>
              <a:rPr lang="ja-JP" altLang="en-US" dirty="0"/>
              <a:t>括弧の中で，シングルクォテーション「</a:t>
            </a:r>
            <a:r>
              <a:rPr lang="en-US" altLang="ja-JP" dirty="0"/>
              <a:t>’</a:t>
            </a:r>
            <a:r>
              <a:rPr lang="ja-JP" altLang="en-US" dirty="0"/>
              <a:t>」</a:t>
            </a:r>
            <a:r>
              <a:rPr lang="ja-JP" altLang="en-US" dirty="0" err="1"/>
              <a:t>か</a:t>
            </a:r>
            <a:r>
              <a:rPr lang="ja-JP" altLang="en-US" dirty="0"/>
              <a:t>ダブルクォテーション「</a:t>
            </a:r>
            <a:r>
              <a:rPr lang="en-US" altLang="ja-JP" dirty="0"/>
              <a:t>”</a:t>
            </a:r>
            <a:r>
              <a:rPr lang="ja-JP" altLang="en-US" dirty="0"/>
              <a:t>」で囲んだ文字列が，そのまま画面に表示される</a:t>
            </a:r>
            <a:endParaRPr kumimoji="1" lang="en-US" altLang="ja-JP" dirty="0"/>
          </a:p>
          <a:p>
            <a:r>
              <a:rPr lang="ja-JP" altLang="en-US" dirty="0"/>
              <a:t>右閉じ括弧の後ろには，セミコロン「</a:t>
            </a:r>
            <a:r>
              <a:rPr lang="en-US" altLang="ja-JP" dirty="0"/>
              <a:t>;</a:t>
            </a:r>
            <a:r>
              <a:rPr lang="ja-JP" altLang="en-US" dirty="0"/>
              <a:t>」（文の終了を意味）を入れる</a:t>
            </a:r>
            <a:endParaRPr lang="en-US" altLang="ja-JP" dirty="0"/>
          </a:p>
          <a:p>
            <a:r>
              <a:rPr lang="ja-JP" altLang="en-US" dirty="0"/>
              <a:t>文字列の途中で改行したい場合，その箇所に</a:t>
            </a:r>
            <a:r>
              <a:rPr lang="en-US" altLang="ja-JP" dirty="0"/>
              <a:t>&lt;</a:t>
            </a:r>
            <a:r>
              <a:rPr lang="en-US" altLang="ja-JP" dirty="0" err="1"/>
              <a:t>br</a:t>
            </a:r>
            <a:r>
              <a:rPr lang="en-US" altLang="ja-JP" dirty="0"/>
              <a:t>&gt;</a:t>
            </a:r>
            <a:r>
              <a:rPr lang="ja-JP" altLang="en-US" dirty="0"/>
              <a:t>を入れる</a:t>
            </a:r>
            <a:endParaRPr lang="en-US" altLang="ja-JP" dirty="0"/>
          </a:p>
          <a:p>
            <a:r>
              <a:rPr lang="en-US" altLang="ja-JP" dirty="0"/>
              <a:t>&lt;</a:t>
            </a:r>
            <a:r>
              <a:rPr lang="en-US" altLang="ja-JP" dirty="0" err="1"/>
              <a:t>br</a:t>
            </a:r>
            <a:r>
              <a:rPr lang="en-US" altLang="ja-JP" dirty="0"/>
              <a:t>&gt;</a:t>
            </a:r>
            <a:r>
              <a:rPr lang="ja-JP" altLang="en-US" dirty="0"/>
              <a:t>は，必ず「</a:t>
            </a:r>
            <a:r>
              <a:rPr lang="en-US" altLang="ja-JP" dirty="0"/>
              <a:t>’</a:t>
            </a:r>
            <a:r>
              <a:rPr lang="ja-JP" altLang="en-US" dirty="0"/>
              <a:t>」か「</a:t>
            </a:r>
            <a:r>
              <a:rPr lang="en-US" altLang="ja-JP" dirty="0"/>
              <a:t>”</a:t>
            </a:r>
            <a:r>
              <a:rPr lang="ja-JP" altLang="en-US" dirty="0"/>
              <a:t>」で囲まれた中に置くこと。例えば，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(“</a:t>
            </a:r>
            <a:r>
              <a:rPr lang="ja-JP" altLang="en-US" dirty="0"/>
              <a:t>文字列</a:t>
            </a:r>
            <a:r>
              <a:rPr lang="en-US" altLang="ja-JP" dirty="0"/>
              <a:t>1&lt;</a:t>
            </a:r>
            <a:r>
              <a:rPr lang="en-US" altLang="ja-JP" dirty="0" err="1"/>
              <a:t>br</a:t>
            </a:r>
            <a:r>
              <a:rPr lang="en-US" altLang="ja-JP" dirty="0"/>
              <a:t>&gt;</a:t>
            </a:r>
            <a:r>
              <a:rPr lang="ja-JP" altLang="en-US" dirty="0"/>
              <a:t>文字列</a:t>
            </a:r>
            <a:r>
              <a:rPr lang="en-US" altLang="ja-JP" dirty="0"/>
              <a:t>2”);</a:t>
            </a:r>
            <a:r>
              <a:rPr lang="ja-JP" altLang="en-US" dirty="0"/>
              <a:t>を実行すると，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文字列</a:t>
            </a:r>
            <a:r>
              <a:rPr lang="en-US" altLang="ja-JP" dirty="0"/>
              <a:t>1</a:t>
            </a:r>
            <a:r>
              <a:rPr lang="ja-JP" altLang="en-US" dirty="0"/>
              <a:t>↵　　</a:t>
            </a:r>
            <a:r>
              <a:rPr lang="en-US" altLang="ja-JP" dirty="0"/>
              <a:t>(</a:t>
            </a:r>
            <a:r>
              <a:rPr lang="ja-JP" altLang="en-US" dirty="0"/>
              <a:t>注</a:t>
            </a:r>
            <a:r>
              <a:rPr lang="en-US" altLang="ja-JP" dirty="0"/>
              <a:t>)</a:t>
            </a:r>
            <a:r>
              <a:rPr lang="ja-JP" altLang="en-US" dirty="0"/>
              <a:t>　↵は改行マーク</a:t>
            </a:r>
            <a:br>
              <a:rPr lang="en-US" altLang="ja-JP" dirty="0"/>
            </a:br>
            <a:r>
              <a:rPr lang="ja-JP" altLang="en-US" dirty="0"/>
              <a:t>　　文字列</a:t>
            </a:r>
            <a:r>
              <a:rPr lang="en-US" altLang="ja-JP" dirty="0"/>
              <a:t>2</a:t>
            </a:r>
            <a:br>
              <a:rPr lang="en-US" altLang="ja-JP" dirty="0"/>
            </a:br>
            <a:r>
              <a:rPr lang="ja-JP" altLang="en-US" dirty="0"/>
              <a:t>　と「文字列</a:t>
            </a:r>
            <a:r>
              <a:rPr lang="en-US" altLang="ja-JP" dirty="0"/>
              <a:t>1</a:t>
            </a:r>
            <a:r>
              <a:rPr lang="ja-JP" altLang="en-US" dirty="0"/>
              <a:t>」の次で改行され「文字列</a:t>
            </a:r>
            <a:r>
              <a:rPr lang="en-US" altLang="ja-JP" dirty="0"/>
              <a:t>2</a:t>
            </a:r>
            <a:r>
              <a:rPr lang="ja-JP" altLang="en-US" dirty="0"/>
              <a:t>」が表示される　</a:t>
            </a:r>
            <a:endParaRPr kumimoji="1" lang="en-US" altLang="ja-JP" dirty="0"/>
          </a:p>
          <a:p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495300" y="1079500"/>
            <a:ext cx="11087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620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8675"/>
          </a:xfrm>
        </p:spPr>
        <p:txBody>
          <a:bodyPr/>
          <a:lstStyle/>
          <a:p>
            <a:r>
              <a:rPr kumimoji="1" lang="ja-JP" altLang="en-US" dirty="0"/>
              <a:t>画面への出力</a:t>
            </a:r>
            <a:r>
              <a:rPr kumimoji="1" lang="en-US" altLang="ja-JP" dirty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88156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変数の中身を表示する場合，</a:t>
            </a:r>
            <a:r>
              <a:rPr kumimoji="1" lang="en-US" altLang="ja-JP" dirty="0"/>
              <a:t>&lt;</a:t>
            </a:r>
            <a:r>
              <a:rPr kumimoji="1" lang="ja-JP" altLang="en-US" dirty="0"/>
              <a:t>変数名</a:t>
            </a:r>
            <a:r>
              <a:rPr kumimoji="1" lang="en-US" altLang="ja-JP" dirty="0"/>
              <a:t>&gt;</a:t>
            </a:r>
            <a:r>
              <a:rPr kumimoji="1" lang="ja-JP" altLang="en-US" dirty="0"/>
              <a:t>を括弧内に入れる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(&lt;</a:t>
            </a:r>
            <a:r>
              <a:rPr lang="ja-JP" altLang="en-US" dirty="0"/>
              <a:t>変数名</a:t>
            </a:r>
            <a:r>
              <a:rPr lang="en-US" altLang="ja-JP" dirty="0"/>
              <a:t>&gt;);</a:t>
            </a:r>
            <a:r>
              <a:rPr lang="ja-JP" altLang="en-US" dirty="0"/>
              <a:t>　</a:t>
            </a:r>
            <a:endParaRPr lang="en-US" altLang="ja-JP" dirty="0"/>
          </a:p>
          <a:p>
            <a:r>
              <a:rPr kumimoji="1" lang="ja-JP" altLang="en-US" dirty="0"/>
              <a:t>文字列と変数を組み合わせて表示する場合は，</a:t>
            </a:r>
            <a:r>
              <a:rPr lang="ja-JP" altLang="en-US" dirty="0"/>
              <a:t>プラス「</a:t>
            </a:r>
            <a:r>
              <a:rPr lang="en-US" altLang="ja-JP" dirty="0"/>
              <a:t>+</a:t>
            </a:r>
            <a:r>
              <a:rPr lang="ja-JP" altLang="en-US" dirty="0"/>
              <a:t>」で連結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(“</a:t>
            </a:r>
            <a:r>
              <a:rPr lang="ja-JP" altLang="en-US" dirty="0"/>
              <a:t>入力された値は</a:t>
            </a:r>
            <a:r>
              <a:rPr lang="en-US" altLang="ja-JP" dirty="0"/>
              <a:t>”+&lt;</a:t>
            </a:r>
            <a:r>
              <a:rPr lang="ja-JP" altLang="en-US" dirty="0"/>
              <a:t>変数名</a:t>
            </a:r>
            <a:r>
              <a:rPr lang="en-US" altLang="ja-JP" dirty="0"/>
              <a:t>&gt;);</a:t>
            </a:r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(&lt;</a:t>
            </a:r>
            <a:r>
              <a:rPr lang="ja-JP" altLang="en-US" dirty="0"/>
              <a:t>変数名</a:t>
            </a:r>
            <a:r>
              <a:rPr lang="en-US" altLang="ja-JP" dirty="0"/>
              <a:t>&gt;+”</a:t>
            </a:r>
            <a:r>
              <a:rPr lang="ja-JP" altLang="en-US" dirty="0"/>
              <a:t>です。</a:t>
            </a:r>
            <a:r>
              <a:rPr lang="en-US" altLang="ja-JP" dirty="0"/>
              <a:t>”);</a:t>
            </a:r>
          </a:p>
          <a:p>
            <a:pPr marL="0" indent="0">
              <a:buNone/>
            </a:pPr>
            <a:r>
              <a:rPr lang="ja-JP" altLang="en-US" dirty="0"/>
              <a:t>　あるいは，カンマ「</a:t>
            </a:r>
            <a:r>
              <a:rPr lang="en-US" altLang="ja-JP" dirty="0"/>
              <a:t>,</a:t>
            </a:r>
            <a:r>
              <a:rPr lang="ja-JP" altLang="en-US" dirty="0"/>
              <a:t>」で並べる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(“</a:t>
            </a:r>
            <a:r>
              <a:rPr lang="ja-JP" altLang="en-US" dirty="0"/>
              <a:t>入力された値は</a:t>
            </a:r>
            <a:r>
              <a:rPr lang="en-US" altLang="ja-JP" dirty="0"/>
              <a:t>”,&lt;</a:t>
            </a:r>
            <a:r>
              <a:rPr lang="ja-JP" altLang="en-US" dirty="0"/>
              <a:t>変数名</a:t>
            </a:r>
            <a:r>
              <a:rPr lang="en-US" altLang="ja-JP" dirty="0"/>
              <a:t>&gt;);</a:t>
            </a:r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document.write</a:t>
            </a:r>
            <a:r>
              <a:rPr lang="en-US" altLang="ja-JP" dirty="0"/>
              <a:t>(&lt;</a:t>
            </a:r>
            <a:r>
              <a:rPr lang="ja-JP" altLang="en-US" dirty="0"/>
              <a:t>変数名</a:t>
            </a:r>
            <a:r>
              <a:rPr lang="en-US" altLang="ja-JP" dirty="0"/>
              <a:t>&gt;,”</a:t>
            </a:r>
            <a:r>
              <a:rPr lang="ja-JP" altLang="en-US" dirty="0"/>
              <a:t>です。</a:t>
            </a:r>
            <a:r>
              <a:rPr lang="en-US" altLang="ja-JP" dirty="0"/>
              <a:t>”);</a:t>
            </a:r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495300" y="1079500"/>
            <a:ext cx="11087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742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, テキスト, アプリケーション, Word, メール&#10;&#10;自動的に生成された説明">
            <a:extLst>
              <a:ext uri="{FF2B5EF4-FFF2-40B4-BE49-F238E27FC236}">
                <a16:creationId xmlns:a16="http://schemas.microsoft.com/office/drawing/2014/main" id="{77F933C7-EEAC-13B3-FFAC-68FB3CA138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867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301</Words>
  <Application>Microsoft Office PowerPoint</Application>
  <PresentationFormat>ワイド画面</PresentationFormat>
  <Paragraphs>22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画面への出力(1)</vt:lpstr>
      <vt:lpstr>画面への出力(2)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17</cp:revision>
  <cp:lastPrinted>2023-01-25T12:20:40Z</cp:lastPrinted>
  <dcterms:created xsi:type="dcterms:W3CDTF">2015-02-25T04:54:48Z</dcterms:created>
  <dcterms:modified xsi:type="dcterms:W3CDTF">2024-09-07T04:44:20Z</dcterms:modified>
</cp:coreProperties>
</file>