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4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6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8.xml" ContentType="application/vnd.openxmlformats-officedocument.drawingml.chartshape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77" r:id="rId2"/>
    <p:sldMasterId id="2147483651" r:id="rId3"/>
    <p:sldMasterId id="2147484064" r:id="rId4"/>
  </p:sldMasterIdLst>
  <p:notesMasterIdLst>
    <p:notesMasterId r:id="rId40"/>
  </p:notesMasterIdLst>
  <p:sldIdLst>
    <p:sldId id="793" r:id="rId5"/>
    <p:sldId id="915" r:id="rId6"/>
    <p:sldId id="874" r:id="rId7"/>
    <p:sldId id="904" r:id="rId8"/>
    <p:sldId id="811" r:id="rId9"/>
    <p:sldId id="905" r:id="rId10"/>
    <p:sldId id="906" r:id="rId11"/>
    <p:sldId id="907" r:id="rId12"/>
    <p:sldId id="908" r:id="rId13"/>
    <p:sldId id="909" r:id="rId14"/>
    <p:sldId id="910" r:id="rId15"/>
    <p:sldId id="911" r:id="rId16"/>
    <p:sldId id="912" r:id="rId17"/>
    <p:sldId id="913" r:id="rId18"/>
    <p:sldId id="621" r:id="rId19"/>
    <p:sldId id="620" r:id="rId20"/>
    <p:sldId id="916" r:id="rId21"/>
    <p:sldId id="917" r:id="rId22"/>
    <p:sldId id="918" r:id="rId23"/>
    <p:sldId id="919" r:id="rId24"/>
    <p:sldId id="812" r:id="rId25"/>
    <p:sldId id="924" r:id="rId26"/>
    <p:sldId id="813" r:id="rId27"/>
    <p:sldId id="403" r:id="rId28"/>
    <p:sldId id="921" r:id="rId29"/>
    <p:sldId id="402" r:id="rId30"/>
    <p:sldId id="925" r:id="rId31"/>
    <p:sldId id="922" r:id="rId32"/>
    <p:sldId id="437" r:id="rId33"/>
    <p:sldId id="926" r:id="rId34"/>
    <p:sldId id="277" r:id="rId35"/>
    <p:sldId id="380" r:id="rId36"/>
    <p:sldId id="927" r:id="rId37"/>
    <p:sldId id="928" r:id="rId38"/>
    <p:sldId id="920" r:id="rId39"/>
  </p:sldIdLst>
  <p:sldSz cx="9144000" cy="6858000" type="screen4x3"/>
  <p:notesSz cx="6888163" cy="100187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9E20B4"/>
    <a:srgbClr val="FF3399"/>
    <a:srgbClr val="6238FA"/>
    <a:srgbClr val="FF9900"/>
    <a:srgbClr val="FF99CC"/>
    <a:srgbClr val="FFCC99"/>
    <a:srgbClr val="66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08"/>
    <p:restoredTop sz="94660"/>
  </p:normalViewPr>
  <p:slideViewPr>
    <p:cSldViewPr>
      <p:cViewPr varScale="1">
        <p:scale>
          <a:sx n="78" d="100"/>
          <a:sy n="78" d="100"/>
        </p:scale>
        <p:origin x="7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hkama5xt\Documents\works\&#65288;&#65326;&#65331;&#19968;&#65289;\WA\TEGdata_2014\&#31532;&#20108;&#22238;TEG&#28204;&#23450;Data\N3_IdVg(Vd=0.05,0.25V)L=1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/Users/naoyuki/Documents/&#12399;&#12375;&#12441;&#12417;&#12390;&#12398;&#21322;&#23566;&#20307;&#12486;&#12441;&#12495;&#12441;&#12452;&#12473;/&#22679;&#35036;&#29256;/&#31532;2&#21047;/&#35036;&#21161;/&#31354;&#20047;&#23652;,%20vsat,%20&#25313;&#25955;&#38263;&#12394;&#12392;&#12441;_2022050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hkama5xt\Documents\works\&#65288;&#65326;&#65331;&#19968;&#65289;\WA\TEGdata_2014\&#31532;&#20108;&#22238;TEG&#28204;&#23450;Data\N3_IdVg(Vd=0.05,0.25V)L=10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07150p0\Documents\&#12399;&#12376;&#12417;&#12390;&#12398;&#21322;&#23566;&#20307;&#12487;&#12496;&#12452;&#12473;\&#31532;5&#21047;\Id&#12398;&#39165;&#21644;_20201016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07150p0\Documents\&#12399;&#12376;&#12417;&#12390;&#12398;&#21322;&#23566;&#20307;&#12487;&#12496;&#12452;&#12473;\&#31532;5&#21047;\Id&#12398;&#39165;&#21644;_20201016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aoyuki/Documents/&#12399;&#12375;&#12441;&#12417;&#12390;&#12398;&#21322;&#23566;&#20307;&#12486;&#12441;&#12495;&#12441;&#12452;&#12473;/&#22679;&#35036;&#29256;/&#31532;&#65297;&#21047;/2_&#20877;&#26657;/&#35036;&#21161;/Id&#12398;&#39165;&#21644;_20221026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93492480106653"/>
          <c:y val="4.1548630783758263E-2"/>
          <c:w val="0.62746092585832614"/>
          <c:h val="0.682581649949190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'N3_IdVg(Vd=0.05V)L=10'!$C$1</c:f>
              <c:strCache>
                <c:ptCount val="1"/>
                <c:pt idx="0">
                  <c:v>Vd=0.05V</c:v>
                </c:pt>
              </c:strCache>
            </c:strRef>
          </c:tx>
          <c:spPr>
            <a:ln w="2540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'N3_IdVg(Vd=0.05V)L=10'!$B$2:$B$1005</c:f>
              <c:numCache>
                <c:formatCode>General</c:formatCode>
                <c:ptCount val="1004"/>
                <c:pt idx="0">
                  <c:v>0</c:v>
                </c:pt>
                <c:pt idx="1">
                  <c:v>6.0000000000000001E-3</c:v>
                </c:pt>
                <c:pt idx="2">
                  <c:v>1.2E-2</c:v>
                </c:pt>
                <c:pt idx="3">
                  <c:v>1.7999999999999999E-2</c:v>
                </c:pt>
                <c:pt idx="4">
                  <c:v>2.4E-2</c:v>
                </c:pt>
                <c:pt idx="5">
                  <c:v>0.03</c:v>
                </c:pt>
                <c:pt idx="6">
                  <c:v>3.5999999999999997E-2</c:v>
                </c:pt>
                <c:pt idx="7">
                  <c:v>4.2000000000000003E-2</c:v>
                </c:pt>
                <c:pt idx="8">
                  <c:v>4.8000000000000001E-2</c:v>
                </c:pt>
                <c:pt idx="9">
                  <c:v>5.3999999999999999E-2</c:v>
                </c:pt>
                <c:pt idx="10">
                  <c:v>0.06</c:v>
                </c:pt>
                <c:pt idx="11">
                  <c:v>6.6000000000000003E-2</c:v>
                </c:pt>
                <c:pt idx="12">
                  <c:v>7.1999999999999995E-2</c:v>
                </c:pt>
                <c:pt idx="13">
                  <c:v>7.8E-2</c:v>
                </c:pt>
                <c:pt idx="14">
                  <c:v>8.4000000000000005E-2</c:v>
                </c:pt>
                <c:pt idx="15">
                  <c:v>0.09</c:v>
                </c:pt>
                <c:pt idx="16">
                  <c:v>9.6000000000000002E-2</c:v>
                </c:pt>
                <c:pt idx="17">
                  <c:v>0.10199999999999999</c:v>
                </c:pt>
                <c:pt idx="18">
                  <c:v>0.108</c:v>
                </c:pt>
                <c:pt idx="19">
                  <c:v>0.114</c:v>
                </c:pt>
                <c:pt idx="20">
                  <c:v>0.12</c:v>
                </c:pt>
                <c:pt idx="21">
                  <c:v>0.126</c:v>
                </c:pt>
                <c:pt idx="22">
                  <c:v>0.13200000000000001</c:v>
                </c:pt>
                <c:pt idx="23">
                  <c:v>0.13800000000000001</c:v>
                </c:pt>
                <c:pt idx="24">
                  <c:v>0.14399999999999999</c:v>
                </c:pt>
                <c:pt idx="25">
                  <c:v>0.15</c:v>
                </c:pt>
                <c:pt idx="26">
                  <c:v>0.156</c:v>
                </c:pt>
                <c:pt idx="27">
                  <c:v>0.16200000000000001</c:v>
                </c:pt>
                <c:pt idx="28">
                  <c:v>0.16800000000000001</c:v>
                </c:pt>
                <c:pt idx="29">
                  <c:v>0.17399999999999999</c:v>
                </c:pt>
                <c:pt idx="30">
                  <c:v>0.18</c:v>
                </c:pt>
                <c:pt idx="31">
                  <c:v>0.186</c:v>
                </c:pt>
                <c:pt idx="32">
                  <c:v>0.192</c:v>
                </c:pt>
                <c:pt idx="33">
                  <c:v>0.19800000000000001</c:v>
                </c:pt>
                <c:pt idx="34">
                  <c:v>0.20399999999999999</c:v>
                </c:pt>
                <c:pt idx="35">
                  <c:v>0.21</c:v>
                </c:pt>
                <c:pt idx="36">
                  <c:v>0.216</c:v>
                </c:pt>
                <c:pt idx="37">
                  <c:v>0.222</c:v>
                </c:pt>
                <c:pt idx="38">
                  <c:v>0.22800000000000001</c:v>
                </c:pt>
                <c:pt idx="39">
                  <c:v>0.23400000000000001</c:v>
                </c:pt>
                <c:pt idx="40">
                  <c:v>0.24</c:v>
                </c:pt>
                <c:pt idx="41">
                  <c:v>0.246</c:v>
                </c:pt>
                <c:pt idx="42">
                  <c:v>0.252</c:v>
                </c:pt>
                <c:pt idx="43">
                  <c:v>0.25800000000000001</c:v>
                </c:pt>
                <c:pt idx="44">
                  <c:v>0.26400000000000001</c:v>
                </c:pt>
                <c:pt idx="45">
                  <c:v>0.27</c:v>
                </c:pt>
                <c:pt idx="46">
                  <c:v>0.27600000000000002</c:v>
                </c:pt>
                <c:pt idx="47">
                  <c:v>0.28199999999999997</c:v>
                </c:pt>
                <c:pt idx="48">
                  <c:v>0.28799999999999998</c:v>
                </c:pt>
                <c:pt idx="49">
                  <c:v>0.29399999999999998</c:v>
                </c:pt>
                <c:pt idx="50">
                  <c:v>0.3</c:v>
                </c:pt>
                <c:pt idx="51">
                  <c:v>0.30599999999999999</c:v>
                </c:pt>
                <c:pt idx="52">
                  <c:v>0.312</c:v>
                </c:pt>
                <c:pt idx="53">
                  <c:v>0.318</c:v>
                </c:pt>
                <c:pt idx="54">
                  <c:v>0.32400000000000001</c:v>
                </c:pt>
                <c:pt idx="55">
                  <c:v>0.33</c:v>
                </c:pt>
                <c:pt idx="56">
                  <c:v>0.33600000000000002</c:v>
                </c:pt>
                <c:pt idx="57">
                  <c:v>0.34200000000000003</c:v>
                </c:pt>
                <c:pt idx="58">
                  <c:v>0.34799999999999998</c:v>
                </c:pt>
                <c:pt idx="59">
                  <c:v>0.35399999999999998</c:v>
                </c:pt>
                <c:pt idx="60">
                  <c:v>0.36</c:v>
                </c:pt>
                <c:pt idx="61">
                  <c:v>0.36599999999999999</c:v>
                </c:pt>
                <c:pt idx="62">
                  <c:v>0.372</c:v>
                </c:pt>
                <c:pt idx="63">
                  <c:v>0.378</c:v>
                </c:pt>
                <c:pt idx="64">
                  <c:v>0.38400000000000001</c:v>
                </c:pt>
                <c:pt idx="65">
                  <c:v>0.39</c:v>
                </c:pt>
                <c:pt idx="66">
                  <c:v>0.39600000000000002</c:v>
                </c:pt>
                <c:pt idx="67">
                  <c:v>0.40200000000000002</c:v>
                </c:pt>
                <c:pt idx="68">
                  <c:v>0.40799999999999997</c:v>
                </c:pt>
                <c:pt idx="69">
                  <c:v>0.41399999999999998</c:v>
                </c:pt>
                <c:pt idx="70">
                  <c:v>0.42</c:v>
                </c:pt>
                <c:pt idx="71">
                  <c:v>0.42599999999999999</c:v>
                </c:pt>
                <c:pt idx="72">
                  <c:v>0.432</c:v>
                </c:pt>
                <c:pt idx="73">
                  <c:v>0.438</c:v>
                </c:pt>
                <c:pt idx="74">
                  <c:v>0.44400000000000001</c:v>
                </c:pt>
                <c:pt idx="75">
                  <c:v>0.45</c:v>
                </c:pt>
                <c:pt idx="76">
                  <c:v>0.45600000000000002</c:v>
                </c:pt>
                <c:pt idx="77">
                  <c:v>0.46200000000000002</c:v>
                </c:pt>
                <c:pt idx="78">
                  <c:v>0.46800000000000003</c:v>
                </c:pt>
                <c:pt idx="79">
                  <c:v>0.47399999999999998</c:v>
                </c:pt>
                <c:pt idx="80">
                  <c:v>0.48</c:v>
                </c:pt>
                <c:pt idx="81">
                  <c:v>0.48599999999999999</c:v>
                </c:pt>
                <c:pt idx="82">
                  <c:v>0.49199999999999999</c:v>
                </c:pt>
                <c:pt idx="83">
                  <c:v>0.498</c:v>
                </c:pt>
                <c:pt idx="84">
                  <c:v>0.504</c:v>
                </c:pt>
                <c:pt idx="85">
                  <c:v>0.51</c:v>
                </c:pt>
                <c:pt idx="86">
                  <c:v>0.51600000000000001</c:v>
                </c:pt>
                <c:pt idx="87">
                  <c:v>0.52200000000000002</c:v>
                </c:pt>
                <c:pt idx="88">
                  <c:v>0.52800000000000002</c:v>
                </c:pt>
                <c:pt idx="89">
                  <c:v>0.53400000000000003</c:v>
                </c:pt>
                <c:pt idx="90">
                  <c:v>0.54</c:v>
                </c:pt>
                <c:pt idx="91">
                  <c:v>0.54600000000000004</c:v>
                </c:pt>
                <c:pt idx="92">
                  <c:v>0.55200000000000005</c:v>
                </c:pt>
                <c:pt idx="93">
                  <c:v>0.55800000000000005</c:v>
                </c:pt>
                <c:pt idx="94">
                  <c:v>0.56399999999999995</c:v>
                </c:pt>
                <c:pt idx="95">
                  <c:v>0.56999999999999995</c:v>
                </c:pt>
                <c:pt idx="96">
                  <c:v>0.57599999999999996</c:v>
                </c:pt>
                <c:pt idx="97">
                  <c:v>0.58199999999999996</c:v>
                </c:pt>
                <c:pt idx="98">
                  <c:v>0.58799999999999997</c:v>
                </c:pt>
                <c:pt idx="99">
                  <c:v>0.59399999999999997</c:v>
                </c:pt>
                <c:pt idx="100">
                  <c:v>0.6</c:v>
                </c:pt>
                <c:pt idx="101">
                  <c:v>0.60599999999999998</c:v>
                </c:pt>
                <c:pt idx="102">
                  <c:v>0.61199999999999999</c:v>
                </c:pt>
                <c:pt idx="103">
                  <c:v>0.61799999999999999</c:v>
                </c:pt>
                <c:pt idx="104">
                  <c:v>0.624</c:v>
                </c:pt>
                <c:pt idx="105">
                  <c:v>0.63</c:v>
                </c:pt>
                <c:pt idx="106">
                  <c:v>0.63600000000000001</c:v>
                </c:pt>
                <c:pt idx="107">
                  <c:v>0.64200000000000002</c:v>
                </c:pt>
                <c:pt idx="108">
                  <c:v>0.64800000000000002</c:v>
                </c:pt>
                <c:pt idx="109">
                  <c:v>0.65400000000000003</c:v>
                </c:pt>
                <c:pt idx="110">
                  <c:v>0.66</c:v>
                </c:pt>
                <c:pt idx="111">
                  <c:v>0.66600000000000004</c:v>
                </c:pt>
                <c:pt idx="112">
                  <c:v>0.67200000000000004</c:v>
                </c:pt>
                <c:pt idx="113">
                  <c:v>0.67800000000000005</c:v>
                </c:pt>
                <c:pt idx="114">
                  <c:v>0.68400000000000005</c:v>
                </c:pt>
                <c:pt idx="115">
                  <c:v>0.69</c:v>
                </c:pt>
                <c:pt idx="116">
                  <c:v>0.69599999999999995</c:v>
                </c:pt>
                <c:pt idx="117">
                  <c:v>0.70199999999999996</c:v>
                </c:pt>
                <c:pt idx="118">
                  <c:v>0.70799999999999996</c:v>
                </c:pt>
                <c:pt idx="119">
                  <c:v>0.71399999999999997</c:v>
                </c:pt>
                <c:pt idx="120">
                  <c:v>0.72</c:v>
                </c:pt>
                <c:pt idx="121">
                  <c:v>0.72599999999999998</c:v>
                </c:pt>
                <c:pt idx="122">
                  <c:v>0.73199999999999998</c:v>
                </c:pt>
                <c:pt idx="123">
                  <c:v>0.73799999999999999</c:v>
                </c:pt>
                <c:pt idx="124">
                  <c:v>0.74399999999999999</c:v>
                </c:pt>
                <c:pt idx="125">
                  <c:v>0.75</c:v>
                </c:pt>
                <c:pt idx="126">
                  <c:v>0.75600000000000001</c:v>
                </c:pt>
                <c:pt idx="127">
                  <c:v>0.76200000000000001</c:v>
                </c:pt>
                <c:pt idx="128">
                  <c:v>0.76800000000000002</c:v>
                </c:pt>
                <c:pt idx="129">
                  <c:v>0.77400000000000002</c:v>
                </c:pt>
                <c:pt idx="130">
                  <c:v>0.78</c:v>
                </c:pt>
                <c:pt idx="131">
                  <c:v>0.78600000000000003</c:v>
                </c:pt>
                <c:pt idx="132">
                  <c:v>0.79200000000000004</c:v>
                </c:pt>
                <c:pt idx="133">
                  <c:v>0.79800000000000004</c:v>
                </c:pt>
                <c:pt idx="134">
                  <c:v>0.80400000000000005</c:v>
                </c:pt>
                <c:pt idx="135">
                  <c:v>0.81</c:v>
                </c:pt>
                <c:pt idx="136">
                  <c:v>0.81599999999999995</c:v>
                </c:pt>
                <c:pt idx="137">
                  <c:v>0.82199999999999995</c:v>
                </c:pt>
                <c:pt idx="138">
                  <c:v>0.82799999999999996</c:v>
                </c:pt>
                <c:pt idx="139">
                  <c:v>0.83399999999999996</c:v>
                </c:pt>
                <c:pt idx="140">
                  <c:v>0.84</c:v>
                </c:pt>
                <c:pt idx="141">
                  <c:v>0.84599999999999997</c:v>
                </c:pt>
                <c:pt idx="142">
                  <c:v>0.85199999999999998</c:v>
                </c:pt>
                <c:pt idx="143">
                  <c:v>0.85799999999999998</c:v>
                </c:pt>
                <c:pt idx="144">
                  <c:v>0.86399999999999999</c:v>
                </c:pt>
                <c:pt idx="145">
                  <c:v>0.87</c:v>
                </c:pt>
                <c:pt idx="146">
                  <c:v>0.876</c:v>
                </c:pt>
                <c:pt idx="147">
                  <c:v>0.88200000000000001</c:v>
                </c:pt>
                <c:pt idx="148">
                  <c:v>0.88800000000000001</c:v>
                </c:pt>
                <c:pt idx="149">
                  <c:v>0.89400000000000002</c:v>
                </c:pt>
                <c:pt idx="150">
                  <c:v>0.9</c:v>
                </c:pt>
                <c:pt idx="151">
                  <c:v>0.90600000000000003</c:v>
                </c:pt>
                <c:pt idx="152">
                  <c:v>0.91200000000000003</c:v>
                </c:pt>
                <c:pt idx="153">
                  <c:v>0.91800000000000004</c:v>
                </c:pt>
                <c:pt idx="154">
                  <c:v>0.92400000000000004</c:v>
                </c:pt>
                <c:pt idx="155">
                  <c:v>0.93</c:v>
                </c:pt>
                <c:pt idx="156">
                  <c:v>0.93600000000000005</c:v>
                </c:pt>
                <c:pt idx="157">
                  <c:v>0.94199999999999995</c:v>
                </c:pt>
                <c:pt idx="158">
                  <c:v>0.94799999999999995</c:v>
                </c:pt>
                <c:pt idx="159">
                  <c:v>0.95399999999999996</c:v>
                </c:pt>
                <c:pt idx="160">
                  <c:v>0.96</c:v>
                </c:pt>
                <c:pt idx="161">
                  <c:v>0.96599999999999997</c:v>
                </c:pt>
                <c:pt idx="162">
                  <c:v>0.97199999999999998</c:v>
                </c:pt>
                <c:pt idx="163">
                  <c:v>0.97799999999999998</c:v>
                </c:pt>
                <c:pt idx="164">
                  <c:v>0.98399999999999999</c:v>
                </c:pt>
                <c:pt idx="165">
                  <c:v>0.99</c:v>
                </c:pt>
                <c:pt idx="166">
                  <c:v>0.996</c:v>
                </c:pt>
                <c:pt idx="167">
                  <c:v>1.002</c:v>
                </c:pt>
                <c:pt idx="168">
                  <c:v>1.008</c:v>
                </c:pt>
                <c:pt idx="169">
                  <c:v>1.014</c:v>
                </c:pt>
                <c:pt idx="170">
                  <c:v>1.02</c:v>
                </c:pt>
                <c:pt idx="171">
                  <c:v>1.026</c:v>
                </c:pt>
                <c:pt idx="172">
                  <c:v>1.032</c:v>
                </c:pt>
                <c:pt idx="173">
                  <c:v>1.038</c:v>
                </c:pt>
                <c:pt idx="174">
                  <c:v>1.044</c:v>
                </c:pt>
                <c:pt idx="175">
                  <c:v>1.05</c:v>
                </c:pt>
                <c:pt idx="176">
                  <c:v>1.056</c:v>
                </c:pt>
                <c:pt idx="177">
                  <c:v>1.0620000000000001</c:v>
                </c:pt>
                <c:pt idx="178">
                  <c:v>1.0680000000000001</c:v>
                </c:pt>
                <c:pt idx="179">
                  <c:v>1.0740000000000001</c:v>
                </c:pt>
                <c:pt idx="180">
                  <c:v>1.08</c:v>
                </c:pt>
                <c:pt idx="181">
                  <c:v>1.0860000000000001</c:v>
                </c:pt>
                <c:pt idx="182">
                  <c:v>1.0920000000000001</c:v>
                </c:pt>
                <c:pt idx="183">
                  <c:v>1.0980000000000001</c:v>
                </c:pt>
                <c:pt idx="184">
                  <c:v>1.1040000000000001</c:v>
                </c:pt>
                <c:pt idx="185">
                  <c:v>1.1100000000000001</c:v>
                </c:pt>
                <c:pt idx="186">
                  <c:v>1.1160000000000001</c:v>
                </c:pt>
                <c:pt idx="187">
                  <c:v>1.1220000000000001</c:v>
                </c:pt>
                <c:pt idx="188">
                  <c:v>1.1279999999999999</c:v>
                </c:pt>
                <c:pt idx="189">
                  <c:v>1.1339999999999999</c:v>
                </c:pt>
                <c:pt idx="190">
                  <c:v>1.1399999999999999</c:v>
                </c:pt>
                <c:pt idx="191">
                  <c:v>1.1459999999999999</c:v>
                </c:pt>
                <c:pt idx="192">
                  <c:v>1.1519999999999999</c:v>
                </c:pt>
                <c:pt idx="193">
                  <c:v>1.1579999999999999</c:v>
                </c:pt>
                <c:pt idx="194">
                  <c:v>1.1639999999999999</c:v>
                </c:pt>
                <c:pt idx="195">
                  <c:v>1.17</c:v>
                </c:pt>
                <c:pt idx="196">
                  <c:v>1.1759999999999999</c:v>
                </c:pt>
                <c:pt idx="197">
                  <c:v>1.1819999999999999</c:v>
                </c:pt>
                <c:pt idx="198">
                  <c:v>1.1879999999999999</c:v>
                </c:pt>
                <c:pt idx="199">
                  <c:v>1.194</c:v>
                </c:pt>
                <c:pt idx="200">
                  <c:v>1.2</c:v>
                </c:pt>
                <c:pt idx="201">
                  <c:v>1.206</c:v>
                </c:pt>
                <c:pt idx="202">
                  <c:v>1.212</c:v>
                </c:pt>
                <c:pt idx="203">
                  <c:v>1.218</c:v>
                </c:pt>
                <c:pt idx="204">
                  <c:v>1.224</c:v>
                </c:pt>
                <c:pt idx="205">
                  <c:v>1.23</c:v>
                </c:pt>
                <c:pt idx="206">
                  <c:v>1.236</c:v>
                </c:pt>
                <c:pt idx="207">
                  <c:v>1.242</c:v>
                </c:pt>
                <c:pt idx="208">
                  <c:v>1.248</c:v>
                </c:pt>
                <c:pt idx="209">
                  <c:v>1.254</c:v>
                </c:pt>
                <c:pt idx="210">
                  <c:v>1.26</c:v>
                </c:pt>
                <c:pt idx="211">
                  <c:v>1.266</c:v>
                </c:pt>
                <c:pt idx="212">
                  <c:v>1.272</c:v>
                </c:pt>
                <c:pt idx="213">
                  <c:v>1.278</c:v>
                </c:pt>
                <c:pt idx="214">
                  <c:v>1.284</c:v>
                </c:pt>
                <c:pt idx="215">
                  <c:v>1.29</c:v>
                </c:pt>
                <c:pt idx="216">
                  <c:v>1.296</c:v>
                </c:pt>
                <c:pt idx="217">
                  <c:v>1.302</c:v>
                </c:pt>
                <c:pt idx="218">
                  <c:v>1.3080000000000001</c:v>
                </c:pt>
                <c:pt idx="219">
                  <c:v>1.3140000000000001</c:v>
                </c:pt>
                <c:pt idx="220">
                  <c:v>1.32</c:v>
                </c:pt>
                <c:pt idx="221">
                  <c:v>1.3260000000000001</c:v>
                </c:pt>
                <c:pt idx="222">
                  <c:v>1.3320000000000001</c:v>
                </c:pt>
                <c:pt idx="223">
                  <c:v>1.3380000000000001</c:v>
                </c:pt>
                <c:pt idx="224">
                  <c:v>1.3440000000000001</c:v>
                </c:pt>
                <c:pt idx="225">
                  <c:v>1.35</c:v>
                </c:pt>
                <c:pt idx="226">
                  <c:v>1.3560000000000001</c:v>
                </c:pt>
                <c:pt idx="227">
                  <c:v>1.3620000000000001</c:v>
                </c:pt>
                <c:pt idx="228">
                  <c:v>1.3680000000000001</c:v>
                </c:pt>
                <c:pt idx="229">
                  <c:v>1.3740000000000001</c:v>
                </c:pt>
                <c:pt idx="230">
                  <c:v>1.38</c:v>
                </c:pt>
                <c:pt idx="231">
                  <c:v>1.3859999999999999</c:v>
                </c:pt>
                <c:pt idx="232">
                  <c:v>1.3919999999999999</c:v>
                </c:pt>
                <c:pt idx="233">
                  <c:v>1.3979999999999999</c:v>
                </c:pt>
                <c:pt idx="234">
                  <c:v>1.4039999999999999</c:v>
                </c:pt>
                <c:pt idx="235">
                  <c:v>1.41</c:v>
                </c:pt>
                <c:pt idx="236">
                  <c:v>1.4159999999999999</c:v>
                </c:pt>
                <c:pt idx="237">
                  <c:v>1.4219999999999999</c:v>
                </c:pt>
                <c:pt idx="238">
                  <c:v>1.4279999999999999</c:v>
                </c:pt>
                <c:pt idx="239">
                  <c:v>1.4339999999999999</c:v>
                </c:pt>
                <c:pt idx="240">
                  <c:v>1.44</c:v>
                </c:pt>
                <c:pt idx="241">
                  <c:v>1.446</c:v>
                </c:pt>
                <c:pt idx="242">
                  <c:v>1.452</c:v>
                </c:pt>
                <c:pt idx="243">
                  <c:v>1.458</c:v>
                </c:pt>
                <c:pt idx="244">
                  <c:v>1.464</c:v>
                </c:pt>
                <c:pt idx="245">
                  <c:v>1.47</c:v>
                </c:pt>
                <c:pt idx="246">
                  <c:v>1.476</c:v>
                </c:pt>
                <c:pt idx="247">
                  <c:v>1.482</c:v>
                </c:pt>
                <c:pt idx="248">
                  <c:v>1.488</c:v>
                </c:pt>
                <c:pt idx="249">
                  <c:v>1.494</c:v>
                </c:pt>
                <c:pt idx="250">
                  <c:v>1.5</c:v>
                </c:pt>
                <c:pt idx="251">
                  <c:v>1.506</c:v>
                </c:pt>
                <c:pt idx="252">
                  <c:v>1.512</c:v>
                </c:pt>
                <c:pt idx="253">
                  <c:v>1.518</c:v>
                </c:pt>
                <c:pt idx="254">
                  <c:v>1.524</c:v>
                </c:pt>
                <c:pt idx="255">
                  <c:v>1.53</c:v>
                </c:pt>
                <c:pt idx="256">
                  <c:v>1.536</c:v>
                </c:pt>
                <c:pt idx="257">
                  <c:v>1.542</c:v>
                </c:pt>
                <c:pt idx="258">
                  <c:v>1.548</c:v>
                </c:pt>
                <c:pt idx="259">
                  <c:v>1.554</c:v>
                </c:pt>
                <c:pt idx="260">
                  <c:v>1.56</c:v>
                </c:pt>
                <c:pt idx="261">
                  <c:v>1.5660000000000001</c:v>
                </c:pt>
                <c:pt idx="262">
                  <c:v>1.5720000000000001</c:v>
                </c:pt>
                <c:pt idx="263">
                  <c:v>1.5780000000000001</c:v>
                </c:pt>
                <c:pt idx="264">
                  <c:v>1.5840000000000001</c:v>
                </c:pt>
                <c:pt idx="265">
                  <c:v>1.59</c:v>
                </c:pt>
                <c:pt idx="266">
                  <c:v>1.5960000000000001</c:v>
                </c:pt>
                <c:pt idx="267">
                  <c:v>1.6020000000000001</c:v>
                </c:pt>
                <c:pt idx="268">
                  <c:v>1.6080000000000001</c:v>
                </c:pt>
                <c:pt idx="269">
                  <c:v>1.6140000000000001</c:v>
                </c:pt>
                <c:pt idx="270">
                  <c:v>1.62</c:v>
                </c:pt>
                <c:pt idx="271">
                  <c:v>1.6259999999999999</c:v>
                </c:pt>
                <c:pt idx="272">
                  <c:v>1.6319999999999999</c:v>
                </c:pt>
                <c:pt idx="273">
                  <c:v>1.6379999999999999</c:v>
                </c:pt>
                <c:pt idx="274">
                  <c:v>1.6439999999999999</c:v>
                </c:pt>
                <c:pt idx="275">
                  <c:v>1.65</c:v>
                </c:pt>
                <c:pt idx="276">
                  <c:v>1.6559999999999999</c:v>
                </c:pt>
                <c:pt idx="277">
                  <c:v>1.6619999999999999</c:v>
                </c:pt>
                <c:pt idx="278">
                  <c:v>1.6679999999999999</c:v>
                </c:pt>
                <c:pt idx="279">
                  <c:v>1.6739999999999999</c:v>
                </c:pt>
                <c:pt idx="280">
                  <c:v>1.68</c:v>
                </c:pt>
                <c:pt idx="281">
                  <c:v>1.6859999999999999</c:v>
                </c:pt>
                <c:pt idx="282">
                  <c:v>1.6919999999999999</c:v>
                </c:pt>
                <c:pt idx="283">
                  <c:v>1.698</c:v>
                </c:pt>
                <c:pt idx="284">
                  <c:v>1.704</c:v>
                </c:pt>
                <c:pt idx="285">
                  <c:v>1.71</c:v>
                </c:pt>
                <c:pt idx="286">
                  <c:v>1.716</c:v>
                </c:pt>
                <c:pt idx="287">
                  <c:v>1.722</c:v>
                </c:pt>
                <c:pt idx="288">
                  <c:v>1.728</c:v>
                </c:pt>
                <c:pt idx="289">
                  <c:v>1.734</c:v>
                </c:pt>
                <c:pt idx="290">
                  <c:v>1.74</c:v>
                </c:pt>
                <c:pt idx="291">
                  <c:v>1.746</c:v>
                </c:pt>
                <c:pt idx="292">
                  <c:v>1.752</c:v>
                </c:pt>
                <c:pt idx="293">
                  <c:v>1.758</c:v>
                </c:pt>
                <c:pt idx="294">
                  <c:v>1.764</c:v>
                </c:pt>
                <c:pt idx="295">
                  <c:v>1.77</c:v>
                </c:pt>
                <c:pt idx="296">
                  <c:v>1.776</c:v>
                </c:pt>
                <c:pt idx="297">
                  <c:v>1.782</c:v>
                </c:pt>
                <c:pt idx="298">
                  <c:v>1.788</c:v>
                </c:pt>
                <c:pt idx="299">
                  <c:v>1.794</c:v>
                </c:pt>
                <c:pt idx="300">
                  <c:v>1.8</c:v>
                </c:pt>
                <c:pt idx="301">
                  <c:v>1.806</c:v>
                </c:pt>
                <c:pt idx="302">
                  <c:v>1.8120000000000001</c:v>
                </c:pt>
                <c:pt idx="303">
                  <c:v>1.8180000000000001</c:v>
                </c:pt>
                <c:pt idx="304">
                  <c:v>1.8240000000000001</c:v>
                </c:pt>
                <c:pt idx="305">
                  <c:v>1.83</c:v>
                </c:pt>
                <c:pt idx="306">
                  <c:v>1.8360000000000001</c:v>
                </c:pt>
                <c:pt idx="307">
                  <c:v>1.8420000000000001</c:v>
                </c:pt>
                <c:pt idx="308">
                  <c:v>1.8480000000000001</c:v>
                </c:pt>
                <c:pt idx="309">
                  <c:v>1.8540000000000001</c:v>
                </c:pt>
                <c:pt idx="310">
                  <c:v>1.86</c:v>
                </c:pt>
                <c:pt idx="311">
                  <c:v>1.8660000000000001</c:v>
                </c:pt>
                <c:pt idx="312">
                  <c:v>1.8720000000000001</c:v>
                </c:pt>
                <c:pt idx="313">
                  <c:v>1.8779999999999999</c:v>
                </c:pt>
                <c:pt idx="314">
                  <c:v>1.8839999999999999</c:v>
                </c:pt>
                <c:pt idx="315">
                  <c:v>1.89</c:v>
                </c:pt>
                <c:pt idx="316">
                  <c:v>1.8959999999999999</c:v>
                </c:pt>
                <c:pt idx="317">
                  <c:v>1.9019999999999999</c:v>
                </c:pt>
                <c:pt idx="318">
                  <c:v>1.9079999999999999</c:v>
                </c:pt>
                <c:pt idx="319">
                  <c:v>1.9139999999999999</c:v>
                </c:pt>
                <c:pt idx="320">
                  <c:v>1.92</c:v>
                </c:pt>
                <c:pt idx="321">
                  <c:v>1.9259999999999999</c:v>
                </c:pt>
                <c:pt idx="322">
                  <c:v>1.9319999999999999</c:v>
                </c:pt>
                <c:pt idx="323">
                  <c:v>1.9379999999999999</c:v>
                </c:pt>
                <c:pt idx="324">
                  <c:v>1.944</c:v>
                </c:pt>
                <c:pt idx="325">
                  <c:v>1.95</c:v>
                </c:pt>
                <c:pt idx="326">
                  <c:v>1.956</c:v>
                </c:pt>
                <c:pt idx="327">
                  <c:v>1.962</c:v>
                </c:pt>
                <c:pt idx="328">
                  <c:v>1.968</c:v>
                </c:pt>
                <c:pt idx="329">
                  <c:v>1.974</c:v>
                </c:pt>
                <c:pt idx="330">
                  <c:v>1.98</c:v>
                </c:pt>
                <c:pt idx="331">
                  <c:v>1.986</c:v>
                </c:pt>
                <c:pt idx="332">
                  <c:v>1.992</c:v>
                </c:pt>
                <c:pt idx="333">
                  <c:v>1.998</c:v>
                </c:pt>
                <c:pt idx="334">
                  <c:v>2.004</c:v>
                </c:pt>
                <c:pt idx="335">
                  <c:v>2.0099999999999998</c:v>
                </c:pt>
                <c:pt idx="336">
                  <c:v>2.016</c:v>
                </c:pt>
                <c:pt idx="337">
                  <c:v>2.0219999999999998</c:v>
                </c:pt>
                <c:pt idx="338">
                  <c:v>2.028</c:v>
                </c:pt>
                <c:pt idx="339">
                  <c:v>2.0339999999999998</c:v>
                </c:pt>
                <c:pt idx="340">
                  <c:v>2.04</c:v>
                </c:pt>
                <c:pt idx="341">
                  <c:v>2.0459999999999998</c:v>
                </c:pt>
                <c:pt idx="342">
                  <c:v>2.052</c:v>
                </c:pt>
                <c:pt idx="343">
                  <c:v>2.0579999999999998</c:v>
                </c:pt>
                <c:pt idx="344">
                  <c:v>2.0640000000000001</c:v>
                </c:pt>
                <c:pt idx="345">
                  <c:v>2.0699999999999998</c:v>
                </c:pt>
                <c:pt idx="346">
                  <c:v>2.0760000000000001</c:v>
                </c:pt>
                <c:pt idx="347">
                  <c:v>2.0819999999999999</c:v>
                </c:pt>
                <c:pt idx="348">
                  <c:v>2.0880000000000001</c:v>
                </c:pt>
                <c:pt idx="349">
                  <c:v>2.0939999999999999</c:v>
                </c:pt>
                <c:pt idx="350">
                  <c:v>2.1</c:v>
                </c:pt>
                <c:pt idx="351">
                  <c:v>2.1059999999999999</c:v>
                </c:pt>
                <c:pt idx="352">
                  <c:v>2.1120000000000001</c:v>
                </c:pt>
                <c:pt idx="353">
                  <c:v>2.1179999999999999</c:v>
                </c:pt>
                <c:pt idx="354">
                  <c:v>2.1240000000000001</c:v>
                </c:pt>
                <c:pt idx="355">
                  <c:v>2.13</c:v>
                </c:pt>
                <c:pt idx="356">
                  <c:v>2.1360000000000001</c:v>
                </c:pt>
                <c:pt idx="357">
                  <c:v>2.1419999999999999</c:v>
                </c:pt>
                <c:pt idx="358">
                  <c:v>2.1480000000000001</c:v>
                </c:pt>
                <c:pt idx="359">
                  <c:v>2.1539999999999999</c:v>
                </c:pt>
                <c:pt idx="360">
                  <c:v>2.16</c:v>
                </c:pt>
                <c:pt idx="361">
                  <c:v>2.1659999999999999</c:v>
                </c:pt>
                <c:pt idx="362">
                  <c:v>2.1720000000000002</c:v>
                </c:pt>
                <c:pt idx="363">
                  <c:v>2.1779999999999999</c:v>
                </c:pt>
                <c:pt idx="364">
                  <c:v>2.1840000000000002</c:v>
                </c:pt>
                <c:pt idx="365">
                  <c:v>2.19</c:v>
                </c:pt>
                <c:pt idx="366">
                  <c:v>2.1960000000000002</c:v>
                </c:pt>
                <c:pt idx="367">
                  <c:v>2.202</c:v>
                </c:pt>
                <c:pt idx="368">
                  <c:v>2.2080000000000002</c:v>
                </c:pt>
                <c:pt idx="369">
                  <c:v>2.214</c:v>
                </c:pt>
                <c:pt idx="370">
                  <c:v>2.2200000000000002</c:v>
                </c:pt>
                <c:pt idx="371">
                  <c:v>2.226</c:v>
                </c:pt>
                <c:pt idx="372">
                  <c:v>2.2320000000000002</c:v>
                </c:pt>
                <c:pt idx="373">
                  <c:v>2.238</c:v>
                </c:pt>
                <c:pt idx="374">
                  <c:v>2.2440000000000002</c:v>
                </c:pt>
                <c:pt idx="375">
                  <c:v>2.25</c:v>
                </c:pt>
                <c:pt idx="376">
                  <c:v>2.2559999999999998</c:v>
                </c:pt>
                <c:pt idx="377">
                  <c:v>2.262</c:v>
                </c:pt>
                <c:pt idx="378">
                  <c:v>2.2679999999999998</c:v>
                </c:pt>
                <c:pt idx="379">
                  <c:v>2.274</c:v>
                </c:pt>
                <c:pt idx="380">
                  <c:v>2.2799999999999998</c:v>
                </c:pt>
                <c:pt idx="381">
                  <c:v>2.286</c:v>
                </c:pt>
                <c:pt idx="382">
                  <c:v>2.2919999999999998</c:v>
                </c:pt>
                <c:pt idx="383">
                  <c:v>2.298</c:v>
                </c:pt>
                <c:pt idx="384">
                  <c:v>2.3039999999999998</c:v>
                </c:pt>
                <c:pt idx="385">
                  <c:v>2.31</c:v>
                </c:pt>
                <c:pt idx="386">
                  <c:v>2.3159999999999998</c:v>
                </c:pt>
                <c:pt idx="387">
                  <c:v>2.3220000000000001</c:v>
                </c:pt>
                <c:pt idx="388">
                  <c:v>2.3279999999999998</c:v>
                </c:pt>
                <c:pt idx="389">
                  <c:v>2.3340000000000001</c:v>
                </c:pt>
                <c:pt idx="390">
                  <c:v>2.34</c:v>
                </c:pt>
                <c:pt idx="391">
                  <c:v>2.3460000000000001</c:v>
                </c:pt>
                <c:pt idx="392">
                  <c:v>2.3519999999999999</c:v>
                </c:pt>
                <c:pt idx="393">
                  <c:v>2.3580000000000001</c:v>
                </c:pt>
                <c:pt idx="394">
                  <c:v>2.3639999999999999</c:v>
                </c:pt>
                <c:pt idx="395">
                  <c:v>2.37</c:v>
                </c:pt>
                <c:pt idx="396">
                  <c:v>2.3759999999999999</c:v>
                </c:pt>
                <c:pt idx="397">
                  <c:v>2.3820000000000001</c:v>
                </c:pt>
                <c:pt idx="398">
                  <c:v>2.3879999999999999</c:v>
                </c:pt>
                <c:pt idx="399">
                  <c:v>2.3940000000000001</c:v>
                </c:pt>
                <c:pt idx="400">
                  <c:v>2.4</c:v>
                </c:pt>
                <c:pt idx="401">
                  <c:v>2.4060000000000001</c:v>
                </c:pt>
                <c:pt idx="402">
                  <c:v>2.4119999999999999</c:v>
                </c:pt>
                <c:pt idx="403">
                  <c:v>2.4180000000000001</c:v>
                </c:pt>
                <c:pt idx="404">
                  <c:v>2.4239999999999999</c:v>
                </c:pt>
                <c:pt idx="405">
                  <c:v>2.4300000000000002</c:v>
                </c:pt>
                <c:pt idx="406">
                  <c:v>2.4359999999999999</c:v>
                </c:pt>
                <c:pt idx="407">
                  <c:v>2.4420000000000002</c:v>
                </c:pt>
                <c:pt idx="408">
                  <c:v>2.448</c:v>
                </c:pt>
                <c:pt idx="409">
                  <c:v>2.4540000000000002</c:v>
                </c:pt>
                <c:pt idx="410">
                  <c:v>2.46</c:v>
                </c:pt>
                <c:pt idx="411">
                  <c:v>2.4660000000000002</c:v>
                </c:pt>
                <c:pt idx="412">
                  <c:v>2.472</c:v>
                </c:pt>
                <c:pt idx="413">
                  <c:v>2.4780000000000002</c:v>
                </c:pt>
                <c:pt idx="414">
                  <c:v>2.484</c:v>
                </c:pt>
                <c:pt idx="415">
                  <c:v>2.4900000000000002</c:v>
                </c:pt>
                <c:pt idx="416">
                  <c:v>2.496</c:v>
                </c:pt>
                <c:pt idx="417">
                  <c:v>2.5019999999999998</c:v>
                </c:pt>
                <c:pt idx="418">
                  <c:v>2.508</c:v>
                </c:pt>
                <c:pt idx="419">
                  <c:v>2.5139999999999998</c:v>
                </c:pt>
                <c:pt idx="420">
                  <c:v>2.52</c:v>
                </c:pt>
                <c:pt idx="421">
                  <c:v>2.5259999999999998</c:v>
                </c:pt>
                <c:pt idx="422">
                  <c:v>2.532</c:v>
                </c:pt>
                <c:pt idx="423">
                  <c:v>2.5379999999999998</c:v>
                </c:pt>
                <c:pt idx="424">
                  <c:v>2.544</c:v>
                </c:pt>
                <c:pt idx="425">
                  <c:v>2.5499999999999998</c:v>
                </c:pt>
                <c:pt idx="426">
                  <c:v>2.556</c:v>
                </c:pt>
                <c:pt idx="427">
                  <c:v>2.5619999999999998</c:v>
                </c:pt>
                <c:pt idx="428">
                  <c:v>2.5680000000000001</c:v>
                </c:pt>
                <c:pt idx="429">
                  <c:v>2.5739999999999998</c:v>
                </c:pt>
                <c:pt idx="430">
                  <c:v>2.58</c:v>
                </c:pt>
                <c:pt idx="431">
                  <c:v>2.5859999999999999</c:v>
                </c:pt>
                <c:pt idx="432">
                  <c:v>2.5920000000000001</c:v>
                </c:pt>
                <c:pt idx="433">
                  <c:v>2.5979999999999999</c:v>
                </c:pt>
                <c:pt idx="434">
                  <c:v>2.6040000000000001</c:v>
                </c:pt>
                <c:pt idx="435">
                  <c:v>2.61</c:v>
                </c:pt>
                <c:pt idx="436">
                  <c:v>2.6160000000000001</c:v>
                </c:pt>
                <c:pt idx="437">
                  <c:v>2.6219999999999999</c:v>
                </c:pt>
                <c:pt idx="438">
                  <c:v>2.6280000000000001</c:v>
                </c:pt>
                <c:pt idx="439">
                  <c:v>2.6339999999999999</c:v>
                </c:pt>
                <c:pt idx="440">
                  <c:v>2.64</c:v>
                </c:pt>
                <c:pt idx="441">
                  <c:v>2.6459999999999999</c:v>
                </c:pt>
                <c:pt idx="442">
                  <c:v>2.6520000000000001</c:v>
                </c:pt>
                <c:pt idx="443">
                  <c:v>2.6579999999999999</c:v>
                </c:pt>
                <c:pt idx="444">
                  <c:v>2.6640000000000001</c:v>
                </c:pt>
                <c:pt idx="445">
                  <c:v>2.67</c:v>
                </c:pt>
                <c:pt idx="446">
                  <c:v>2.6760000000000002</c:v>
                </c:pt>
                <c:pt idx="447">
                  <c:v>2.6819999999999999</c:v>
                </c:pt>
                <c:pt idx="448">
                  <c:v>2.6880000000000002</c:v>
                </c:pt>
                <c:pt idx="449">
                  <c:v>2.694</c:v>
                </c:pt>
                <c:pt idx="450">
                  <c:v>2.7</c:v>
                </c:pt>
                <c:pt idx="451">
                  <c:v>2.706</c:v>
                </c:pt>
                <c:pt idx="452">
                  <c:v>2.7120000000000002</c:v>
                </c:pt>
                <c:pt idx="453">
                  <c:v>2.718</c:v>
                </c:pt>
                <c:pt idx="454">
                  <c:v>2.7240000000000002</c:v>
                </c:pt>
                <c:pt idx="455">
                  <c:v>2.73</c:v>
                </c:pt>
                <c:pt idx="456">
                  <c:v>2.7360000000000002</c:v>
                </c:pt>
                <c:pt idx="457">
                  <c:v>2.742</c:v>
                </c:pt>
                <c:pt idx="458">
                  <c:v>2.7480000000000002</c:v>
                </c:pt>
                <c:pt idx="459">
                  <c:v>2.754</c:v>
                </c:pt>
                <c:pt idx="460">
                  <c:v>2.76</c:v>
                </c:pt>
                <c:pt idx="461">
                  <c:v>2.766</c:v>
                </c:pt>
                <c:pt idx="462">
                  <c:v>2.7719999999999998</c:v>
                </c:pt>
                <c:pt idx="463">
                  <c:v>2.778</c:v>
                </c:pt>
                <c:pt idx="464">
                  <c:v>2.7839999999999998</c:v>
                </c:pt>
                <c:pt idx="465">
                  <c:v>2.79</c:v>
                </c:pt>
                <c:pt idx="466">
                  <c:v>2.7959999999999998</c:v>
                </c:pt>
                <c:pt idx="467">
                  <c:v>2.802</c:v>
                </c:pt>
                <c:pt idx="468">
                  <c:v>2.8079999999999998</c:v>
                </c:pt>
                <c:pt idx="469">
                  <c:v>2.8140000000000001</c:v>
                </c:pt>
                <c:pt idx="470">
                  <c:v>2.82</c:v>
                </c:pt>
                <c:pt idx="471">
                  <c:v>2.8260000000000001</c:v>
                </c:pt>
                <c:pt idx="472">
                  <c:v>2.8319999999999999</c:v>
                </c:pt>
                <c:pt idx="473">
                  <c:v>2.8380000000000001</c:v>
                </c:pt>
                <c:pt idx="474">
                  <c:v>2.8439999999999999</c:v>
                </c:pt>
                <c:pt idx="475">
                  <c:v>2.85</c:v>
                </c:pt>
                <c:pt idx="476">
                  <c:v>2.8559999999999999</c:v>
                </c:pt>
                <c:pt idx="477">
                  <c:v>2.8620000000000001</c:v>
                </c:pt>
                <c:pt idx="478">
                  <c:v>2.8679999999999999</c:v>
                </c:pt>
                <c:pt idx="479">
                  <c:v>2.8740000000000001</c:v>
                </c:pt>
                <c:pt idx="480">
                  <c:v>2.88</c:v>
                </c:pt>
                <c:pt idx="481">
                  <c:v>2.8860000000000001</c:v>
                </c:pt>
                <c:pt idx="482">
                  <c:v>2.8919999999999999</c:v>
                </c:pt>
                <c:pt idx="483">
                  <c:v>2.8980000000000001</c:v>
                </c:pt>
                <c:pt idx="484">
                  <c:v>2.9039999999999999</c:v>
                </c:pt>
                <c:pt idx="485">
                  <c:v>2.91</c:v>
                </c:pt>
                <c:pt idx="486">
                  <c:v>2.9159999999999999</c:v>
                </c:pt>
                <c:pt idx="487">
                  <c:v>2.9220000000000002</c:v>
                </c:pt>
                <c:pt idx="488">
                  <c:v>2.9279999999999999</c:v>
                </c:pt>
                <c:pt idx="489">
                  <c:v>2.9340000000000002</c:v>
                </c:pt>
                <c:pt idx="490">
                  <c:v>2.94</c:v>
                </c:pt>
                <c:pt idx="491">
                  <c:v>2.9460000000000002</c:v>
                </c:pt>
                <c:pt idx="492">
                  <c:v>2.952</c:v>
                </c:pt>
                <c:pt idx="493">
                  <c:v>2.9580000000000002</c:v>
                </c:pt>
                <c:pt idx="494">
                  <c:v>2.964</c:v>
                </c:pt>
                <c:pt idx="495">
                  <c:v>2.97</c:v>
                </c:pt>
                <c:pt idx="496">
                  <c:v>2.976</c:v>
                </c:pt>
                <c:pt idx="497">
                  <c:v>2.9820000000000002</c:v>
                </c:pt>
                <c:pt idx="498">
                  <c:v>2.988</c:v>
                </c:pt>
                <c:pt idx="499">
                  <c:v>2.9940000000000002</c:v>
                </c:pt>
                <c:pt idx="500">
                  <c:v>3</c:v>
                </c:pt>
                <c:pt idx="501">
                  <c:v>3.0059999999999998</c:v>
                </c:pt>
                <c:pt idx="502">
                  <c:v>3.012</c:v>
                </c:pt>
                <c:pt idx="503">
                  <c:v>3.0179999999999998</c:v>
                </c:pt>
                <c:pt idx="504">
                  <c:v>3.024</c:v>
                </c:pt>
                <c:pt idx="505">
                  <c:v>3.03</c:v>
                </c:pt>
                <c:pt idx="506">
                  <c:v>3.036</c:v>
                </c:pt>
                <c:pt idx="507">
                  <c:v>3.0419999999999998</c:v>
                </c:pt>
                <c:pt idx="508">
                  <c:v>3.048</c:v>
                </c:pt>
                <c:pt idx="509">
                  <c:v>3.0539999999999998</c:v>
                </c:pt>
                <c:pt idx="510">
                  <c:v>3.06</c:v>
                </c:pt>
                <c:pt idx="511">
                  <c:v>3.0659999999999998</c:v>
                </c:pt>
                <c:pt idx="512">
                  <c:v>3.0720000000000001</c:v>
                </c:pt>
                <c:pt idx="513">
                  <c:v>3.0779999999999998</c:v>
                </c:pt>
                <c:pt idx="514">
                  <c:v>3.0840000000000001</c:v>
                </c:pt>
                <c:pt idx="515">
                  <c:v>3.09</c:v>
                </c:pt>
                <c:pt idx="516">
                  <c:v>3.0960000000000001</c:v>
                </c:pt>
                <c:pt idx="517">
                  <c:v>3.1019999999999999</c:v>
                </c:pt>
                <c:pt idx="518">
                  <c:v>3.1080000000000001</c:v>
                </c:pt>
                <c:pt idx="519">
                  <c:v>3.1139999999999999</c:v>
                </c:pt>
                <c:pt idx="520">
                  <c:v>3.12</c:v>
                </c:pt>
                <c:pt idx="521">
                  <c:v>3.1259999999999999</c:v>
                </c:pt>
                <c:pt idx="522">
                  <c:v>3.1320000000000001</c:v>
                </c:pt>
                <c:pt idx="523">
                  <c:v>3.1379999999999999</c:v>
                </c:pt>
                <c:pt idx="524">
                  <c:v>3.1440000000000001</c:v>
                </c:pt>
                <c:pt idx="525">
                  <c:v>3.15</c:v>
                </c:pt>
                <c:pt idx="526">
                  <c:v>3.1560000000000001</c:v>
                </c:pt>
                <c:pt idx="527">
                  <c:v>3.1619999999999999</c:v>
                </c:pt>
                <c:pt idx="528">
                  <c:v>3.1680000000000001</c:v>
                </c:pt>
                <c:pt idx="529">
                  <c:v>3.1739999999999999</c:v>
                </c:pt>
                <c:pt idx="530">
                  <c:v>3.18</c:v>
                </c:pt>
                <c:pt idx="531">
                  <c:v>3.1859999999999999</c:v>
                </c:pt>
                <c:pt idx="532">
                  <c:v>3.1920000000000002</c:v>
                </c:pt>
                <c:pt idx="533">
                  <c:v>3.198</c:v>
                </c:pt>
                <c:pt idx="534">
                  <c:v>3.2040000000000002</c:v>
                </c:pt>
                <c:pt idx="535">
                  <c:v>3.21</c:v>
                </c:pt>
                <c:pt idx="536">
                  <c:v>3.2160000000000002</c:v>
                </c:pt>
                <c:pt idx="537">
                  <c:v>3.222</c:v>
                </c:pt>
                <c:pt idx="538">
                  <c:v>3.2280000000000002</c:v>
                </c:pt>
                <c:pt idx="539">
                  <c:v>3.234</c:v>
                </c:pt>
                <c:pt idx="540">
                  <c:v>3.24</c:v>
                </c:pt>
                <c:pt idx="541">
                  <c:v>3.246</c:v>
                </c:pt>
                <c:pt idx="542">
                  <c:v>3.2519999999999998</c:v>
                </c:pt>
                <c:pt idx="543">
                  <c:v>3.258</c:v>
                </c:pt>
                <c:pt idx="544">
                  <c:v>3.2639999999999998</c:v>
                </c:pt>
                <c:pt idx="545">
                  <c:v>3.27</c:v>
                </c:pt>
                <c:pt idx="546">
                  <c:v>3.2759999999999998</c:v>
                </c:pt>
                <c:pt idx="547">
                  <c:v>3.282</c:v>
                </c:pt>
                <c:pt idx="548">
                  <c:v>3.2879999999999998</c:v>
                </c:pt>
                <c:pt idx="549">
                  <c:v>3.294</c:v>
                </c:pt>
                <c:pt idx="550">
                  <c:v>3.3</c:v>
                </c:pt>
                <c:pt idx="551">
                  <c:v>3.306</c:v>
                </c:pt>
                <c:pt idx="552">
                  <c:v>3.3119999999999998</c:v>
                </c:pt>
                <c:pt idx="553">
                  <c:v>3.3180000000000001</c:v>
                </c:pt>
                <c:pt idx="554">
                  <c:v>3.3239999999999998</c:v>
                </c:pt>
                <c:pt idx="555">
                  <c:v>3.33</c:v>
                </c:pt>
                <c:pt idx="556">
                  <c:v>3.3359999999999999</c:v>
                </c:pt>
                <c:pt idx="557">
                  <c:v>3.3420000000000001</c:v>
                </c:pt>
                <c:pt idx="558">
                  <c:v>3.3479999999999999</c:v>
                </c:pt>
                <c:pt idx="559">
                  <c:v>3.3540000000000001</c:v>
                </c:pt>
                <c:pt idx="560">
                  <c:v>3.36</c:v>
                </c:pt>
                <c:pt idx="561">
                  <c:v>3.3660000000000001</c:v>
                </c:pt>
                <c:pt idx="562">
                  <c:v>3.3719999999999999</c:v>
                </c:pt>
                <c:pt idx="563">
                  <c:v>3.3780000000000001</c:v>
                </c:pt>
                <c:pt idx="564">
                  <c:v>3.3839999999999999</c:v>
                </c:pt>
                <c:pt idx="565">
                  <c:v>3.39</c:v>
                </c:pt>
                <c:pt idx="566">
                  <c:v>3.3959999999999999</c:v>
                </c:pt>
                <c:pt idx="567">
                  <c:v>3.4020000000000001</c:v>
                </c:pt>
                <c:pt idx="568">
                  <c:v>3.4079999999999999</c:v>
                </c:pt>
                <c:pt idx="569">
                  <c:v>3.4140000000000001</c:v>
                </c:pt>
                <c:pt idx="570">
                  <c:v>3.42</c:v>
                </c:pt>
                <c:pt idx="571">
                  <c:v>3.4260000000000002</c:v>
                </c:pt>
                <c:pt idx="572">
                  <c:v>3.4319999999999999</c:v>
                </c:pt>
                <c:pt idx="573">
                  <c:v>3.4380000000000002</c:v>
                </c:pt>
                <c:pt idx="574">
                  <c:v>3.444</c:v>
                </c:pt>
                <c:pt idx="575">
                  <c:v>3.45</c:v>
                </c:pt>
                <c:pt idx="576">
                  <c:v>3.456</c:v>
                </c:pt>
                <c:pt idx="577">
                  <c:v>3.4620000000000002</c:v>
                </c:pt>
                <c:pt idx="578">
                  <c:v>3.468</c:v>
                </c:pt>
                <c:pt idx="579">
                  <c:v>3.4740000000000002</c:v>
                </c:pt>
                <c:pt idx="580">
                  <c:v>3.48</c:v>
                </c:pt>
                <c:pt idx="581">
                  <c:v>3.4860000000000002</c:v>
                </c:pt>
                <c:pt idx="582">
                  <c:v>3.492</c:v>
                </c:pt>
                <c:pt idx="583">
                  <c:v>3.4980000000000002</c:v>
                </c:pt>
                <c:pt idx="584">
                  <c:v>3.504</c:v>
                </c:pt>
                <c:pt idx="585">
                  <c:v>3.51</c:v>
                </c:pt>
                <c:pt idx="586">
                  <c:v>3.516</c:v>
                </c:pt>
                <c:pt idx="587">
                  <c:v>3.5219999999999998</c:v>
                </c:pt>
                <c:pt idx="588">
                  <c:v>3.528</c:v>
                </c:pt>
                <c:pt idx="589">
                  <c:v>3.5339999999999998</c:v>
                </c:pt>
                <c:pt idx="590">
                  <c:v>3.54</c:v>
                </c:pt>
                <c:pt idx="591">
                  <c:v>3.5459999999999998</c:v>
                </c:pt>
                <c:pt idx="592">
                  <c:v>3.552</c:v>
                </c:pt>
                <c:pt idx="593">
                  <c:v>3.5579999999999998</c:v>
                </c:pt>
                <c:pt idx="594">
                  <c:v>3.5640000000000001</c:v>
                </c:pt>
                <c:pt idx="595">
                  <c:v>3.57</c:v>
                </c:pt>
                <c:pt idx="596">
                  <c:v>3.5760000000000001</c:v>
                </c:pt>
                <c:pt idx="597">
                  <c:v>3.5819999999999999</c:v>
                </c:pt>
                <c:pt idx="598">
                  <c:v>3.5880000000000001</c:v>
                </c:pt>
                <c:pt idx="599">
                  <c:v>3.5939999999999999</c:v>
                </c:pt>
                <c:pt idx="600">
                  <c:v>3.6</c:v>
                </c:pt>
                <c:pt idx="601">
                  <c:v>3.6059999999999999</c:v>
                </c:pt>
                <c:pt idx="602">
                  <c:v>3.6120000000000001</c:v>
                </c:pt>
                <c:pt idx="603">
                  <c:v>3.6179999999999999</c:v>
                </c:pt>
                <c:pt idx="604">
                  <c:v>3.6240000000000001</c:v>
                </c:pt>
                <c:pt idx="605">
                  <c:v>3.63</c:v>
                </c:pt>
                <c:pt idx="606">
                  <c:v>3.6360000000000001</c:v>
                </c:pt>
                <c:pt idx="607">
                  <c:v>3.6419999999999999</c:v>
                </c:pt>
                <c:pt idx="608">
                  <c:v>3.6480000000000001</c:v>
                </c:pt>
                <c:pt idx="609">
                  <c:v>3.6539999999999999</c:v>
                </c:pt>
                <c:pt idx="610">
                  <c:v>3.66</c:v>
                </c:pt>
                <c:pt idx="611">
                  <c:v>3.6659999999999999</c:v>
                </c:pt>
                <c:pt idx="612">
                  <c:v>3.6720000000000002</c:v>
                </c:pt>
                <c:pt idx="613">
                  <c:v>3.6779999999999999</c:v>
                </c:pt>
                <c:pt idx="614">
                  <c:v>3.6840000000000002</c:v>
                </c:pt>
                <c:pt idx="615">
                  <c:v>3.69</c:v>
                </c:pt>
                <c:pt idx="616">
                  <c:v>3.6960000000000002</c:v>
                </c:pt>
                <c:pt idx="617">
                  <c:v>3.702</c:v>
                </c:pt>
                <c:pt idx="618">
                  <c:v>3.7080000000000002</c:v>
                </c:pt>
                <c:pt idx="619">
                  <c:v>3.714</c:v>
                </c:pt>
                <c:pt idx="620">
                  <c:v>3.72</c:v>
                </c:pt>
                <c:pt idx="621">
                  <c:v>3.726</c:v>
                </c:pt>
                <c:pt idx="622">
                  <c:v>3.7320000000000002</c:v>
                </c:pt>
                <c:pt idx="623">
                  <c:v>3.738</c:v>
                </c:pt>
                <c:pt idx="624">
                  <c:v>3.7440000000000002</c:v>
                </c:pt>
                <c:pt idx="625">
                  <c:v>3.75</c:v>
                </c:pt>
                <c:pt idx="626">
                  <c:v>3.7559999999999998</c:v>
                </c:pt>
                <c:pt idx="627">
                  <c:v>3.762</c:v>
                </c:pt>
                <c:pt idx="628">
                  <c:v>3.7679999999999998</c:v>
                </c:pt>
                <c:pt idx="629">
                  <c:v>3.774</c:v>
                </c:pt>
                <c:pt idx="630">
                  <c:v>3.78</c:v>
                </c:pt>
                <c:pt idx="631">
                  <c:v>3.786</c:v>
                </c:pt>
                <c:pt idx="632">
                  <c:v>3.7919999999999998</c:v>
                </c:pt>
                <c:pt idx="633">
                  <c:v>3.798</c:v>
                </c:pt>
                <c:pt idx="634">
                  <c:v>3.8039999999999998</c:v>
                </c:pt>
                <c:pt idx="635">
                  <c:v>3.81</c:v>
                </c:pt>
                <c:pt idx="636">
                  <c:v>3.8159999999999998</c:v>
                </c:pt>
                <c:pt idx="637">
                  <c:v>3.8220000000000001</c:v>
                </c:pt>
                <c:pt idx="638">
                  <c:v>3.8279999999999998</c:v>
                </c:pt>
                <c:pt idx="639">
                  <c:v>3.8340000000000001</c:v>
                </c:pt>
                <c:pt idx="640">
                  <c:v>3.84</c:v>
                </c:pt>
                <c:pt idx="641">
                  <c:v>3.8460000000000001</c:v>
                </c:pt>
                <c:pt idx="642">
                  <c:v>3.8519999999999999</c:v>
                </c:pt>
                <c:pt idx="643">
                  <c:v>3.8580000000000001</c:v>
                </c:pt>
                <c:pt idx="644">
                  <c:v>3.8639999999999999</c:v>
                </c:pt>
                <c:pt idx="645">
                  <c:v>3.87</c:v>
                </c:pt>
                <c:pt idx="646">
                  <c:v>3.8759999999999999</c:v>
                </c:pt>
                <c:pt idx="647">
                  <c:v>3.8820000000000001</c:v>
                </c:pt>
                <c:pt idx="648">
                  <c:v>3.8879999999999999</c:v>
                </c:pt>
                <c:pt idx="649">
                  <c:v>3.8940000000000001</c:v>
                </c:pt>
                <c:pt idx="650">
                  <c:v>3.9</c:v>
                </c:pt>
                <c:pt idx="651">
                  <c:v>3.9060000000000001</c:v>
                </c:pt>
                <c:pt idx="652">
                  <c:v>3.9119999999999999</c:v>
                </c:pt>
                <c:pt idx="653">
                  <c:v>3.9180000000000001</c:v>
                </c:pt>
                <c:pt idx="654">
                  <c:v>3.9239999999999999</c:v>
                </c:pt>
                <c:pt idx="655">
                  <c:v>3.93</c:v>
                </c:pt>
                <c:pt idx="656">
                  <c:v>3.9359999999999999</c:v>
                </c:pt>
                <c:pt idx="657">
                  <c:v>3.9420000000000002</c:v>
                </c:pt>
                <c:pt idx="658">
                  <c:v>3.948</c:v>
                </c:pt>
                <c:pt idx="659">
                  <c:v>3.9540000000000002</c:v>
                </c:pt>
                <c:pt idx="660">
                  <c:v>3.96</c:v>
                </c:pt>
                <c:pt idx="661">
                  <c:v>3.9660000000000002</c:v>
                </c:pt>
                <c:pt idx="662">
                  <c:v>3.972</c:v>
                </c:pt>
                <c:pt idx="663">
                  <c:v>3.9780000000000002</c:v>
                </c:pt>
                <c:pt idx="664">
                  <c:v>3.984</c:v>
                </c:pt>
                <c:pt idx="665">
                  <c:v>3.99</c:v>
                </c:pt>
                <c:pt idx="666">
                  <c:v>3.996</c:v>
                </c:pt>
                <c:pt idx="667">
                  <c:v>4.0019999999999998</c:v>
                </c:pt>
                <c:pt idx="668">
                  <c:v>4.008</c:v>
                </c:pt>
                <c:pt idx="669">
                  <c:v>4.0140000000000002</c:v>
                </c:pt>
                <c:pt idx="670">
                  <c:v>4.0199999999999996</c:v>
                </c:pt>
                <c:pt idx="671">
                  <c:v>4.0259999999999998</c:v>
                </c:pt>
                <c:pt idx="672">
                  <c:v>4.032</c:v>
                </c:pt>
                <c:pt idx="673">
                  <c:v>4.0380000000000003</c:v>
                </c:pt>
                <c:pt idx="674">
                  <c:v>4.0439999999999996</c:v>
                </c:pt>
                <c:pt idx="675">
                  <c:v>4.05</c:v>
                </c:pt>
                <c:pt idx="676">
                  <c:v>4.056</c:v>
                </c:pt>
                <c:pt idx="677">
                  <c:v>4.0620000000000003</c:v>
                </c:pt>
                <c:pt idx="678">
                  <c:v>4.0679999999999996</c:v>
                </c:pt>
                <c:pt idx="679">
                  <c:v>4.0739999999999998</c:v>
                </c:pt>
                <c:pt idx="680">
                  <c:v>4.08</c:v>
                </c:pt>
                <c:pt idx="681">
                  <c:v>4.0860000000000003</c:v>
                </c:pt>
                <c:pt idx="682">
                  <c:v>4.0919999999999996</c:v>
                </c:pt>
                <c:pt idx="683">
                  <c:v>4.0979999999999999</c:v>
                </c:pt>
                <c:pt idx="684">
                  <c:v>4.1040000000000001</c:v>
                </c:pt>
                <c:pt idx="685">
                  <c:v>4.1100000000000003</c:v>
                </c:pt>
                <c:pt idx="686">
                  <c:v>4.1159999999999997</c:v>
                </c:pt>
                <c:pt idx="687">
                  <c:v>4.1219999999999999</c:v>
                </c:pt>
                <c:pt idx="688">
                  <c:v>4.1280000000000001</c:v>
                </c:pt>
                <c:pt idx="689">
                  <c:v>4.1340000000000003</c:v>
                </c:pt>
                <c:pt idx="690">
                  <c:v>4.1399999999999997</c:v>
                </c:pt>
                <c:pt idx="691">
                  <c:v>4.1459999999999999</c:v>
                </c:pt>
                <c:pt idx="692">
                  <c:v>4.1520000000000001</c:v>
                </c:pt>
                <c:pt idx="693">
                  <c:v>4.1580000000000004</c:v>
                </c:pt>
                <c:pt idx="694">
                  <c:v>4.1639999999999997</c:v>
                </c:pt>
                <c:pt idx="695">
                  <c:v>4.17</c:v>
                </c:pt>
                <c:pt idx="696">
                  <c:v>4.1760000000000002</c:v>
                </c:pt>
                <c:pt idx="697">
                  <c:v>4.1820000000000004</c:v>
                </c:pt>
                <c:pt idx="698">
                  <c:v>4.1879999999999997</c:v>
                </c:pt>
                <c:pt idx="699">
                  <c:v>4.194</c:v>
                </c:pt>
                <c:pt idx="700">
                  <c:v>4.2</c:v>
                </c:pt>
                <c:pt idx="701">
                  <c:v>4.2060000000000004</c:v>
                </c:pt>
                <c:pt idx="702">
                  <c:v>4.2119999999999997</c:v>
                </c:pt>
                <c:pt idx="703">
                  <c:v>4.218</c:v>
                </c:pt>
                <c:pt idx="704">
                  <c:v>4.2240000000000002</c:v>
                </c:pt>
                <c:pt idx="705">
                  <c:v>4.2300000000000004</c:v>
                </c:pt>
                <c:pt idx="706">
                  <c:v>4.2359999999999998</c:v>
                </c:pt>
                <c:pt idx="707">
                  <c:v>4.242</c:v>
                </c:pt>
                <c:pt idx="708">
                  <c:v>4.2480000000000002</c:v>
                </c:pt>
                <c:pt idx="709">
                  <c:v>4.2539999999999996</c:v>
                </c:pt>
                <c:pt idx="710">
                  <c:v>4.26</c:v>
                </c:pt>
                <c:pt idx="711">
                  <c:v>4.266</c:v>
                </c:pt>
                <c:pt idx="712">
                  <c:v>4.2720000000000002</c:v>
                </c:pt>
                <c:pt idx="713">
                  <c:v>4.2779999999999996</c:v>
                </c:pt>
                <c:pt idx="714">
                  <c:v>4.2839999999999998</c:v>
                </c:pt>
                <c:pt idx="715">
                  <c:v>4.29</c:v>
                </c:pt>
                <c:pt idx="716">
                  <c:v>4.2960000000000003</c:v>
                </c:pt>
                <c:pt idx="717">
                  <c:v>4.3019999999999996</c:v>
                </c:pt>
                <c:pt idx="718">
                  <c:v>4.3079999999999998</c:v>
                </c:pt>
                <c:pt idx="719">
                  <c:v>4.3140000000000001</c:v>
                </c:pt>
                <c:pt idx="720">
                  <c:v>4.32</c:v>
                </c:pt>
                <c:pt idx="721">
                  <c:v>4.3259999999999996</c:v>
                </c:pt>
                <c:pt idx="722">
                  <c:v>4.3319999999999999</c:v>
                </c:pt>
                <c:pt idx="723">
                  <c:v>4.3380000000000001</c:v>
                </c:pt>
                <c:pt idx="724">
                  <c:v>4.3440000000000003</c:v>
                </c:pt>
                <c:pt idx="725">
                  <c:v>4.3499999999999996</c:v>
                </c:pt>
                <c:pt idx="726">
                  <c:v>4.3559999999999999</c:v>
                </c:pt>
                <c:pt idx="727">
                  <c:v>4.3620000000000001</c:v>
                </c:pt>
                <c:pt idx="728">
                  <c:v>4.3680000000000003</c:v>
                </c:pt>
                <c:pt idx="729">
                  <c:v>4.3739999999999997</c:v>
                </c:pt>
                <c:pt idx="730">
                  <c:v>4.38</c:v>
                </c:pt>
                <c:pt idx="731">
                  <c:v>4.3860000000000001</c:v>
                </c:pt>
                <c:pt idx="732">
                  <c:v>4.3920000000000003</c:v>
                </c:pt>
                <c:pt idx="733">
                  <c:v>4.3979999999999997</c:v>
                </c:pt>
                <c:pt idx="734">
                  <c:v>4.4039999999999999</c:v>
                </c:pt>
                <c:pt idx="735">
                  <c:v>4.41</c:v>
                </c:pt>
                <c:pt idx="736">
                  <c:v>4.4160000000000004</c:v>
                </c:pt>
                <c:pt idx="737">
                  <c:v>4.4219999999999997</c:v>
                </c:pt>
                <c:pt idx="738">
                  <c:v>4.4279999999999999</c:v>
                </c:pt>
                <c:pt idx="739">
                  <c:v>4.4340000000000002</c:v>
                </c:pt>
                <c:pt idx="740">
                  <c:v>4.4400000000000004</c:v>
                </c:pt>
                <c:pt idx="741">
                  <c:v>4.4459999999999997</c:v>
                </c:pt>
                <c:pt idx="742">
                  <c:v>4.452</c:v>
                </c:pt>
                <c:pt idx="743">
                  <c:v>4.4580000000000002</c:v>
                </c:pt>
                <c:pt idx="744">
                  <c:v>4.4640000000000004</c:v>
                </c:pt>
                <c:pt idx="745">
                  <c:v>4.47</c:v>
                </c:pt>
                <c:pt idx="746">
                  <c:v>4.476</c:v>
                </c:pt>
                <c:pt idx="747">
                  <c:v>4.4820000000000002</c:v>
                </c:pt>
                <c:pt idx="748">
                  <c:v>4.4880000000000004</c:v>
                </c:pt>
                <c:pt idx="749">
                  <c:v>4.4939999999999998</c:v>
                </c:pt>
                <c:pt idx="750">
                  <c:v>4.5</c:v>
                </c:pt>
                <c:pt idx="751">
                  <c:v>4.5060000000000002</c:v>
                </c:pt>
                <c:pt idx="752">
                  <c:v>4.5119999999999996</c:v>
                </c:pt>
                <c:pt idx="753">
                  <c:v>4.5179999999999998</c:v>
                </c:pt>
                <c:pt idx="754">
                  <c:v>4.524</c:v>
                </c:pt>
                <c:pt idx="755">
                  <c:v>4.53</c:v>
                </c:pt>
                <c:pt idx="756">
                  <c:v>4.5359999999999996</c:v>
                </c:pt>
                <c:pt idx="757">
                  <c:v>4.5419999999999998</c:v>
                </c:pt>
                <c:pt idx="758">
                  <c:v>4.548</c:v>
                </c:pt>
                <c:pt idx="759">
                  <c:v>4.5540000000000003</c:v>
                </c:pt>
                <c:pt idx="760">
                  <c:v>4.5599999999999996</c:v>
                </c:pt>
                <c:pt idx="761">
                  <c:v>4.5659999999999998</c:v>
                </c:pt>
                <c:pt idx="762">
                  <c:v>4.5720000000000001</c:v>
                </c:pt>
                <c:pt idx="763">
                  <c:v>4.5780000000000003</c:v>
                </c:pt>
                <c:pt idx="764">
                  <c:v>4.5839999999999996</c:v>
                </c:pt>
                <c:pt idx="765">
                  <c:v>4.59</c:v>
                </c:pt>
                <c:pt idx="766">
                  <c:v>4.5960000000000001</c:v>
                </c:pt>
                <c:pt idx="767">
                  <c:v>4.6020000000000003</c:v>
                </c:pt>
                <c:pt idx="768">
                  <c:v>4.6079999999999997</c:v>
                </c:pt>
                <c:pt idx="769">
                  <c:v>4.6139999999999999</c:v>
                </c:pt>
                <c:pt idx="770">
                  <c:v>4.62</c:v>
                </c:pt>
                <c:pt idx="771">
                  <c:v>4.6260000000000003</c:v>
                </c:pt>
                <c:pt idx="772">
                  <c:v>4.6319999999999997</c:v>
                </c:pt>
                <c:pt idx="773">
                  <c:v>4.6379999999999999</c:v>
                </c:pt>
                <c:pt idx="774">
                  <c:v>4.6440000000000001</c:v>
                </c:pt>
                <c:pt idx="775">
                  <c:v>4.6500000000000004</c:v>
                </c:pt>
                <c:pt idx="776">
                  <c:v>4.6559999999999997</c:v>
                </c:pt>
                <c:pt idx="777">
                  <c:v>4.6619999999999999</c:v>
                </c:pt>
                <c:pt idx="778">
                  <c:v>4.6680000000000001</c:v>
                </c:pt>
                <c:pt idx="779">
                  <c:v>4.6740000000000004</c:v>
                </c:pt>
                <c:pt idx="780">
                  <c:v>4.68</c:v>
                </c:pt>
                <c:pt idx="781">
                  <c:v>4.6859999999999999</c:v>
                </c:pt>
                <c:pt idx="782">
                  <c:v>4.6920000000000002</c:v>
                </c:pt>
                <c:pt idx="783">
                  <c:v>4.6980000000000004</c:v>
                </c:pt>
                <c:pt idx="784">
                  <c:v>4.7039999999999997</c:v>
                </c:pt>
                <c:pt idx="785">
                  <c:v>4.71</c:v>
                </c:pt>
                <c:pt idx="786">
                  <c:v>4.7160000000000002</c:v>
                </c:pt>
                <c:pt idx="787">
                  <c:v>4.7220000000000004</c:v>
                </c:pt>
                <c:pt idx="788">
                  <c:v>4.7279999999999998</c:v>
                </c:pt>
                <c:pt idx="789">
                  <c:v>4.734</c:v>
                </c:pt>
                <c:pt idx="790">
                  <c:v>4.74</c:v>
                </c:pt>
                <c:pt idx="791">
                  <c:v>4.7460000000000004</c:v>
                </c:pt>
                <c:pt idx="792">
                  <c:v>4.7519999999999998</c:v>
                </c:pt>
                <c:pt idx="793">
                  <c:v>4.758</c:v>
                </c:pt>
                <c:pt idx="794">
                  <c:v>4.7640000000000002</c:v>
                </c:pt>
                <c:pt idx="795">
                  <c:v>4.7699999999999996</c:v>
                </c:pt>
                <c:pt idx="796">
                  <c:v>4.7759999999999998</c:v>
                </c:pt>
                <c:pt idx="797">
                  <c:v>4.782</c:v>
                </c:pt>
                <c:pt idx="798">
                  <c:v>4.7880000000000003</c:v>
                </c:pt>
                <c:pt idx="799">
                  <c:v>4.7939999999999996</c:v>
                </c:pt>
                <c:pt idx="800">
                  <c:v>4.8</c:v>
                </c:pt>
                <c:pt idx="801">
                  <c:v>4.806</c:v>
                </c:pt>
                <c:pt idx="802">
                  <c:v>4.8120000000000003</c:v>
                </c:pt>
                <c:pt idx="803">
                  <c:v>4.8179999999999996</c:v>
                </c:pt>
                <c:pt idx="804">
                  <c:v>4.8239999999999998</c:v>
                </c:pt>
                <c:pt idx="805">
                  <c:v>4.83</c:v>
                </c:pt>
                <c:pt idx="806">
                  <c:v>4.8360000000000003</c:v>
                </c:pt>
                <c:pt idx="807">
                  <c:v>4.8419999999999996</c:v>
                </c:pt>
                <c:pt idx="808">
                  <c:v>4.8479999999999999</c:v>
                </c:pt>
                <c:pt idx="809">
                  <c:v>4.8540000000000001</c:v>
                </c:pt>
                <c:pt idx="810">
                  <c:v>4.8600000000000003</c:v>
                </c:pt>
                <c:pt idx="811">
                  <c:v>4.8659999999999997</c:v>
                </c:pt>
                <c:pt idx="812">
                  <c:v>4.8719999999999999</c:v>
                </c:pt>
                <c:pt idx="813">
                  <c:v>4.8780000000000001</c:v>
                </c:pt>
                <c:pt idx="814">
                  <c:v>4.8840000000000003</c:v>
                </c:pt>
                <c:pt idx="815">
                  <c:v>4.8899999999999997</c:v>
                </c:pt>
                <c:pt idx="816">
                  <c:v>4.8959999999999999</c:v>
                </c:pt>
                <c:pt idx="817">
                  <c:v>4.9020000000000001</c:v>
                </c:pt>
                <c:pt idx="818">
                  <c:v>4.9080000000000004</c:v>
                </c:pt>
                <c:pt idx="819">
                  <c:v>4.9139999999999997</c:v>
                </c:pt>
                <c:pt idx="820">
                  <c:v>4.92</c:v>
                </c:pt>
                <c:pt idx="821">
                  <c:v>4.9260000000000002</c:v>
                </c:pt>
                <c:pt idx="822">
                  <c:v>4.9320000000000004</c:v>
                </c:pt>
                <c:pt idx="823">
                  <c:v>4.9379999999999997</c:v>
                </c:pt>
                <c:pt idx="824">
                  <c:v>4.944</c:v>
                </c:pt>
                <c:pt idx="825">
                  <c:v>4.95</c:v>
                </c:pt>
                <c:pt idx="826">
                  <c:v>4.9560000000000004</c:v>
                </c:pt>
                <c:pt idx="827">
                  <c:v>4.9619999999999997</c:v>
                </c:pt>
                <c:pt idx="828">
                  <c:v>4.968</c:v>
                </c:pt>
                <c:pt idx="829">
                  <c:v>4.9740000000000002</c:v>
                </c:pt>
                <c:pt idx="830">
                  <c:v>4.9800000000000004</c:v>
                </c:pt>
                <c:pt idx="831">
                  <c:v>4.9859999999999998</c:v>
                </c:pt>
                <c:pt idx="832">
                  <c:v>4.992</c:v>
                </c:pt>
                <c:pt idx="833">
                  <c:v>4.9980000000000002</c:v>
                </c:pt>
                <c:pt idx="834">
                  <c:v>5.0039999999999996</c:v>
                </c:pt>
                <c:pt idx="835">
                  <c:v>5.01</c:v>
                </c:pt>
                <c:pt idx="836">
                  <c:v>5.016</c:v>
                </c:pt>
                <c:pt idx="837">
                  <c:v>5.0220000000000002</c:v>
                </c:pt>
                <c:pt idx="838">
                  <c:v>5.0279999999999996</c:v>
                </c:pt>
                <c:pt idx="839">
                  <c:v>5.0339999999999998</c:v>
                </c:pt>
                <c:pt idx="840">
                  <c:v>5.04</c:v>
                </c:pt>
                <c:pt idx="841">
                  <c:v>5.0460000000000003</c:v>
                </c:pt>
                <c:pt idx="842">
                  <c:v>5.0519999999999996</c:v>
                </c:pt>
                <c:pt idx="843">
                  <c:v>5.0579999999999998</c:v>
                </c:pt>
                <c:pt idx="844">
                  <c:v>5.0640000000000001</c:v>
                </c:pt>
                <c:pt idx="845">
                  <c:v>5.07</c:v>
                </c:pt>
                <c:pt idx="846">
                  <c:v>5.0759999999999996</c:v>
                </c:pt>
                <c:pt idx="847">
                  <c:v>5.0819999999999999</c:v>
                </c:pt>
                <c:pt idx="848">
                  <c:v>5.0880000000000001</c:v>
                </c:pt>
                <c:pt idx="849">
                  <c:v>5.0940000000000003</c:v>
                </c:pt>
                <c:pt idx="850">
                  <c:v>5.0999999999999996</c:v>
                </c:pt>
                <c:pt idx="851">
                  <c:v>5.1059999999999999</c:v>
                </c:pt>
                <c:pt idx="852">
                  <c:v>5.1120000000000001</c:v>
                </c:pt>
                <c:pt idx="853">
                  <c:v>5.1180000000000003</c:v>
                </c:pt>
                <c:pt idx="854">
                  <c:v>5.1239999999999997</c:v>
                </c:pt>
                <c:pt idx="855">
                  <c:v>5.13</c:v>
                </c:pt>
                <c:pt idx="856">
                  <c:v>5.1360000000000001</c:v>
                </c:pt>
                <c:pt idx="857">
                  <c:v>5.1420000000000003</c:v>
                </c:pt>
                <c:pt idx="858">
                  <c:v>5.1479999999999997</c:v>
                </c:pt>
                <c:pt idx="859">
                  <c:v>5.1539999999999999</c:v>
                </c:pt>
                <c:pt idx="860">
                  <c:v>5.16</c:v>
                </c:pt>
                <c:pt idx="861">
                  <c:v>5.1660000000000004</c:v>
                </c:pt>
                <c:pt idx="862">
                  <c:v>5.1719999999999997</c:v>
                </c:pt>
                <c:pt idx="863">
                  <c:v>5.1779999999999999</c:v>
                </c:pt>
                <c:pt idx="864">
                  <c:v>5.1840000000000002</c:v>
                </c:pt>
                <c:pt idx="865">
                  <c:v>5.19</c:v>
                </c:pt>
                <c:pt idx="866">
                  <c:v>5.1959999999999997</c:v>
                </c:pt>
                <c:pt idx="867">
                  <c:v>5.202</c:v>
                </c:pt>
                <c:pt idx="868">
                  <c:v>5.2080000000000002</c:v>
                </c:pt>
                <c:pt idx="869">
                  <c:v>5.2140000000000004</c:v>
                </c:pt>
                <c:pt idx="870">
                  <c:v>5.22</c:v>
                </c:pt>
                <c:pt idx="871">
                  <c:v>5.226</c:v>
                </c:pt>
                <c:pt idx="872">
                  <c:v>5.2320000000000002</c:v>
                </c:pt>
                <c:pt idx="873">
                  <c:v>5.2380000000000004</c:v>
                </c:pt>
                <c:pt idx="874">
                  <c:v>5.2439999999999998</c:v>
                </c:pt>
                <c:pt idx="875">
                  <c:v>5.25</c:v>
                </c:pt>
                <c:pt idx="876">
                  <c:v>5.2560000000000002</c:v>
                </c:pt>
                <c:pt idx="877">
                  <c:v>5.2619999999999996</c:v>
                </c:pt>
                <c:pt idx="878">
                  <c:v>5.2679999999999998</c:v>
                </c:pt>
                <c:pt idx="879">
                  <c:v>5.274</c:v>
                </c:pt>
                <c:pt idx="880">
                  <c:v>5.28</c:v>
                </c:pt>
                <c:pt idx="881">
                  <c:v>5.2859999999999996</c:v>
                </c:pt>
                <c:pt idx="882">
                  <c:v>5.2919999999999998</c:v>
                </c:pt>
                <c:pt idx="883">
                  <c:v>5.298</c:v>
                </c:pt>
                <c:pt idx="884">
                  <c:v>5.3040000000000003</c:v>
                </c:pt>
                <c:pt idx="885">
                  <c:v>5.31</c:v>
                </c:pt>
                <c:pt idx="886">
                  <c:v>5.3159999999999998</c:v>
                </c:pt>
                <c:pt idx="887">
                  <c:v>5.3220000000000001</c:v>
                </c:pt>
                <c:pt idx="888">
                  <c:v>5.3280000000000003</c:v>
                </c:pt>
                <c:pt idx="889">
                  <c:v>5.3339999999999996</c:v>
                </c:pt>
                <c:pt idx="890">
                  <c:v>5.34</c:v>
                </c:pt>
                <c:pt idx="891">
                  <c:v>5.3460000000000001</c:v>
                </c:pt>
                <c:pt idx="892">
                  <c:v>5.3520000000000003</c:v>
                </c:pt>
                <c:pt idx="893">
                  <c:v>5.3579999999999997</c:v>
                </c:pt>
                <c:pt idx="894">
                  <c:v>5.3639999999999999</c:v>
                </c:pt>
                <c:pt idx="895">
                  <c:v>5.37</c:v>
                </c:pt>
                <c:pt idx="896">
                  <c:v>5.3760000000000003</c:v>
                </c:pt>
                <c:pt idx="897">
                  <c:v>5.3819999999999997</c:v>
                </c:pt>
                <c:pt idx="898">
                  <c:v>5.3879999999999999</c:v>
                </c:pt>
                <c:pt idx="899">
                  <c:v>5.3940000000000001</c:v>
                </c:pt>
                <c:pt idx="900">
                  <c:v>5.4</c:v>
                </c:pt>
                <c:pt idx="901">
                  <c:v>5.4059999999999997</c:v>
                </c:pt>
                <c:pt idx="902">
                  <c:v>5.4119999999999999</c:v>
                </c:pt>
                <c:pt idx="903">
                  <c:v>5.4180000000000001</c:v>
                </c:pt>
                <c:pt idx="904">
                  <c:v>5.4240000000000004</c:v>
                </c:pt>
                <c:pt idx="905">
                  <c:v>5.43</c:v>
                </c:pt>
                <c:pt idx="906">
                  <c:v>5.4359999999999999</c:v>
                </c:pt>
                <c:pt idx="907">
                  <c:v>5.4420000000000002</c:v>
                </c:pt>
                <c:pt idx="908">
                  <c:v>5.4480000000000004</c:v>
                </c:pt>
                <c:pt idx="909">
                  <c:v>5.4539999999999997</c:v>
                </c:pt>
                <c:pt idx="910">
                  <c:v>5.46</c:v>
                </c:pt>
                <c:pt idx="911">
                  <c:v>5.4660000000000002</c:v>
                </c:pt>
                <c:pt idx="912">
                  <c:v>5.4720000000000004</c:v>
                </c:pt>
                <c:pt idx="913">
                  <c:v>5.4779999999999998</c:v>
                </c:pt>
                <c:pt idx="914">
                  <c:v>5.484</c:v>
                </c:pt>
                <c:pt idx="915">
                  <c:v>5.49</c:v>
                </c:pt>
                <c:pt idx="916">
                  <c:v>5.4960000000000004</c:v>
                </c:pt>
                <c:pt idx="917">
                  <c:v>5.5019999999999998</c:v>
                </c:pt>
                <c:pt idx="918">
                  <c:v>5.508</c:v>
                </c:pt>
                <c:pt idx="919">
                  <c:v>5.5140000000000002</c:v>
                </c:pt>
                <c:pt idx="920">
                  <c:v>5.52</c:v>
                </c:pt>
                <c:pt idx="921">
                  <c:v>5.5259999999999998</c:v>
                </c:pt>
                <c:pt idx="922">
                  <c:v>5.532</c:v>
                </c:pt>
                <c:pt idx="923">
                  <c:v>5.5380000000000003</c:v>
                </c:pt>
                <c:pt idx="924">
                  <c:v>5.5439999999999996</c:v>
                </c:pt>
                <c:pt idx="925">
                  <c:v>5.55</c:v>
                </c:pt>
                <c:pt idx="926">
                  <c:v>5.556</c:v>
                </c:pt>
                <c:pt idx="927">
                  <c:v>5.5620000000000003</c:v>
                </c:pt>
                <c:pt idx="928">
                  <c:v>5.5679999999999996</c:v>
                </c:pt>
                <c:pt idx="929">
                  <c:v>5.5739999999999998</c:v>
                </c:pt>
                <c:pt idx="930">
                  <c:v>5.58</c:v>
                </c:pt>
                <c:pt idx="931">
                  <c:v>5.5860000000000003</c:v>
                </c:pt>
                <c:pt idx="932">
                  <c:v>5.5919999999999996</c:v>
                </c:pt>
                <c:pt idx="933">
                  <c:v>5.5979999999999999</c:v>
                </c:pt>
                <c:pt idx="934">
                  <c:v>5.6040000000000001</c:v>
                </c:pt>
                <c:pt idx="935">
                  <c:v>5.61</c:v>
                </c:pt>
                <c:pt idx="936">
                  <c:v>5.6159999999999997</c:v>
                </c:pt>
                <c:pt idx="937">
                  <c:v>5.6219999999999999</c:v>
                </c:pt>
                <c:pt idx="938">
                  <c:v>5.6280000000000001</c:v>
                </c:pt>
                <c:pt idx="939">
                  <c:v>5.6340000000000003</c:v>
                </c:pt>
                <c:pt idx="940">
                  <c:v>5.64</c:v>
                </c:pt>
                <c:pt idx="941">
                  <c:v>5.6459999999999999</c:v>
                </c:pt>
                <c:pt idx="942">
                  <c:v>5.6520000000000001</c:v>
                </c:pt>
                <c:pt idx="943">
                  <c:v>5.6580000000000004</c:v>
                </c:pt>
                <c:pt idx="944">
                  <c:v>5.6639999999999997</c:v>
                </c:pt>
                <c:pt idx="945">
                  <c:v>5.67</c:v>
                </c:pt>
                <c:pt idx="946">
                  <c:v>5.6760000000000002</c:v>
                </c:pt>
                <c:pt idx="947">
                  <c:v>5.6820000000000004</c:v>
                </c:pt>
                <c:pt idx="948">
                  <c:v>5.6879999999999997</c:v>
                </c:pt>
                <c:pt idx="949">
                  <c:v>5.694</c:v>
                </c:pt>
                <c:pt idx="950">
                  <c:v>5.7</c:v>
                </c:pt>
                <c:pt idx="951">
                  <c:v>5.7060000000000004</c:v>
                </c:pt>
                <c:pt idx="952">
                  <c:v>5.7119999999999997</c:v>
                </c:pt>
                <c:pt idx="953">
                  <c:v>5.718</c:v>
                </c:pt>
                <c:pt idx="954">
                  <c:v>5.7240000000000002</c:v>
                </c:pt>
                <c:pt idx="955">
                  <c:v>5.73</c:v>
                </c:pt>
                <c:pt idx="956">
                  <c:v>5.7359999999999998</c:v>
                </c:pt>
                <c:pt idx="957">
                  <c:v>5.742</c:v>
                </c:pt>
                <c:pt idx="958">
                  <c:v>5.7480000000000002</c:v>
                </c:pt>
                <c:pt idx="959">
                  <c:v>5.7539999999999996</c:v>
                </c:pt>
                <c:pt idx="960">
                  <c:v>5.76</c:v>
                </c:pt>
                <c:pt idx="961">
                  <c:v>5.766</c:v>
                </c:pt>
                <c:pt idx="962">
                  <c:v>5.7720000000000002</c:v>
                </c:pt>
                <c:pt idx="963">
                  <c:v>5.7779999999999996</c:v>
                </c:pt>
                <c:pt idx="964">
                  <c:v>5.7839999999999998</c:v>
                </c:pt>
                <c:pt idx="965">
                  <c:v>5.79</c:v>
                </c:pt>
                <c:pt idx="966">
                  <c:v>5.7960000000000003</c:v>
                </c:pt>
                <c:pt idx="967">
                  <c:v>5.8019999999999996</c:v>
                </c:pt>
                <c:pt idx="968">
                  <c:v>5.8079999999999998</c:v>
                </c:pt>
                <c:pt idx="969">
                  <c:v>5.8140000000000001</c:v>
                </c:pt>
                <c:pt idx="970">
                  <c:v>5.82</c:v>
                </c:pt>
                <c:pt idx="971">
                  <c:v>5.8259999999999996</c:v>
                </c:pt>
                <c:pt idx="972">
                  <c:v>5.8319999999999999</c:v>
                </c:pt>
                <c:pt idx="973">
                  <c:v>5.8380000000000001</c:v>
                </c:pt>
                <c:pt idx="974">
                  <c:v>5.8440000000000003</c:v>
                </c:pt>
                <c:pt idx="975">
                  <c:v>5.85</c:v>
                </c:pt>
                <c:pt idx="976">
                  <c:v>5.8559999999999999</c:v>
                </c:pt>
                <c:pt idx="977">
                  <c:v>5.8620000000000001</c:v>
                </c:pt>
                <c:pt idx="978">
                  <c:v>5.8680000000000003</c:v>
                </c:pt>
                <c:pt idx="979">
                  <c:v>5.8739999999999997</c:v>
                </c:pt>
                <c:pt idx="980">
                  <c:v>5.88</c:v>
                </c:pt>
                <c:pt idx="981">
                  <c:v>5.8860000000000001</c:v>
                </c:pt>
                <c:pt idx="982">
                  <c:v>5.8920000000000003</c:v>
                </c:pt>
                <c:pt idx="983">
                  <c:v>5.8979999999999997</c:v>
                </c:pt>
                <c:pt idx="984">
                  <c:v>5.9039999999999999</c:v>
                </c:pt>
                <c:pt idx="985">
                  <c:v>5.91</c:v>
                </c:pt>
                <c:pt idx="986">
                  <c:v>5.9160000000000004</c:v>
                </c:pt>
                <c:pt idx="987">
                  <c:v>5.9219999999999997</c:v>
                </c:pt>
                <c:pt idx="988">
                  <c:v>5.9279999999999999</c:v>
                </c:pt>
                <c:pt idx="989">
                  <c:v>5.9340000000000002</c:v>
                </c:pt>
                <c:pt idx="990">
                  <c:v>5.94</c:v>
                </c:pt>
                <c:pt idx="991">
                  <c:v>5.9459999999999997</c:v>
                </c:pt>
                <c:pt idx="992">
                  <c:v>5.952</c:v>
                </c:pt>
                <c:pt idx="993">
                  <c:v>5.9580000000000002</c:v>
                </c:pt>
                <c:pt idx="994">
                  <c:v>5.9640000000000004</c:v>
                </c:pt>
                <c:pt idx="995">
                  <c:v>5.97</c:v>
                </c:pt>
                <c:pt idx="996">
                  <c:v>5.976</c:v>
                </c:pt>
                <c:pt idx="997">
                  <c:v>5.9820000000000002</c:v>
                </c:pt>
                <c:pt idx="998">
                  <c:v>5.9880000000000004</c:v>
                </c:pt>
                <c:pt idx="999">
                  <c:v>5.9939999999999998</c:v>
                </c:pt>
                <c:pt idx="1000">
                  <c:v>6</c:v>
                </c:pt>
              </c:numCache>
            </c:numRef>
          </c:xVal>
          <c:yVal>
            <c:numRef>
              <c:f>'N3_IdVg(Vd=0.05V)L=10'!$C$2:$C$1005</c:f>
              <c:numCache>
                <c:formatCode>0.00E+00</c:formatCode>
                <c:ptCount val="1004"/>
                <c:pt idx="0">
                  <c:v>2.9999999999999998E-14</c:v>
                </c:pt>
                <c:pt idx="1">
                  <c:v>2.9999999999999998E-14</c:v>
                </c:pt>
                <c:pt idx="2">
                  <c:v>2.9999999999999998E-14</c:v>
                </c:pt>
                <c:pt idx="3">
                  <c:v>4E-14</c:v>
                </c:pt>
                <c:pt idx="4">
                  <c:v>2.9999999999999998E-14</c:v>
                </c:pt>
                <c:pt idx="5">
                  <c:v>4E-14</c:v>
                </c:pt>
                <c:pt idx="6">
                  <c:v>1E-13</c:v>
                </c:pt>
                <c:pt idx="7">
                  <c:v>4E-14</c:v>
                </c:pt>
                <c:pt idx="8">
                  <c:v>5.0000000000000002E-14</c:v>
                </c:pt>
                <c:pt idx="9">
                  <c:v>8E-14</c:v>
                </c:pt>
                <c:pt idx="10">
                  <c:v>1.1999999999999999E-13</c:v>
                </c:pt>
                <c:pt idx="11">
                  <c:v>1.1999999999999999E-13</c:v>
                </c:pt>
                <c:pt idx="12">
                  <c:v>-2.9999999999999998E-14</c:v>
                </c:pt>
                <c:pt idx="13" formatCode="General">
                  <c:v>0</c:v>
                </c:pt>
                <c:pt idx="14">
                  <c:v>8.9999999999999995E-14</c:v>
                </c:pt>
                <c:pt idx="15">
                  <c:v>1.3E-13</c:v>
                </c:pt>
                <c:pt idx="16">
                  <c:v>1.1E-13</c:v>
                </c:pt>
                <c:pt idx="17">
                  <c:v>-1E-14</c:v>
                </c:pt>
                <c:pt idx="18">
                  <c:v>4E-14</c:v>
                </c:pt>
                <c:pt idx="19">
                  <c:v>1E-13</c:v>
                </c:pt>
                <c:pt idx="20">
                  <c:v>8.9999999999999995E-14</c:v>
                </c:pt>
                <c:pt idx="21">
                  <c:v>8E-14</c:v>
                </c:pt>
                <c:pt idx="22">
                  <c:v>5.0000000000000002E-14</c:v>
                </c:pt>
                <c:pt idx="23">
                  <c:v>1.1999999999999999E-13</c:v>
                </c:pt>
                <c:pt idx="24">
                  <c:v>1.4000000000000001E-13</c:v>
                </c:pt>
                <c:pt idx="25">
                  <c:v>1.3E-13</c:v>
                </c:pt>
                <c:pt idx="26">
                  <c:v>1.4999999999999999E-13</c:v>
                </c:pt>
                <c:pt idx="27">
                  <c:v>1.9E-13</c:v>
                </c:pt>
                <c:pt idx="28">
                  <c:v>2.0000000000000001E-13</c:v>
                </c:pt>
                <c:pt idx="29">
                  <c:v>2.7000000000000001E-13</c:v>
                </c:pt>
                <c:pt idx="30">
                  <c:v>3.2E-13</c:v>
                </c:pt>
                <c:pt idx="31">
                  <c:v>2.9999999999999998E-13</c:v>
                </c:pt>
                <c:pt idx="32">
                  <c:v>3.5000000000000002E-13</c:v>
                </c:pt>
                <c:pt idx="33">
                  <c:v>3.8E-13</c:v>
                </c:pt>
                <c:pt idx="34">
                  <c:v>4.9999999999999999E-13</c:v>
                </c:pt>
                <c:pt idx="35">
                  <c:v>6.3000000000000004E-13</c:v>
                </c:pt>
                <c:pt idx="36">
                  <c:v>5.7999999999999995E-13</c:v>
                </c:pt>
                <c:pt idx="37">
                  <c:v>7.3000000000000002E-13</c:v>
                </c:pt>
                <c:pt idx="38">
                  <c:v>8.3999999999999995E-13</c:v>
                </c:pt>
                <c:pt idx="39">
                  <c:v>9.5999999999999995E-13</c:v>
                </c:pt>
                <c:pt idx="40">
                  <c:v>1.05E-12</c:v>
                </c:pt>
                <c:pt idx="41">
                  <c:v>1.2499999999999999E-12</c:v>
                </c:pt>
                <c:pt idx="42">
                  <c:v>1.43E-12</c:v>
                </c:pt>
                <c:pt idx="43">
                  <c:v>1.67E-12</c:v>
                </c:pt>
                <c:pt idx="44">
                  <c:v>1.9399999999999998E-12</c:v>
                </c:pt>
                <c:pt idx="45">
                  <c:v>2.2900000000000001E-12</c:v>
                </c:pt>
                <c:pt idx="46">
                  <c:v>2.6499999999999998E-12</c:v>
                </c:pt>
                <c:pt idx="47">
                  <c:v>3.0599999999999999E-12</c:v>
                </c:pt>
                <c:pt idx="48">
                  <c:v>3.4800000000000001E-12</c:v>
                </c:pt>
                <c:pt idx="49">
                  <c:v>4.0999999999999999E-12</c:v>
                </c:pt>
                <c:pt idx="50">
                  <c:v>4.7800000000000002E-12</c:v>
                </c:pt>
                <c:pt idx="51">
                  <c:v>5.5599999999999997E-12</c:v>
                </c:pt>
                <c:pt idx="52">
                  <c:v>6.3699999999999997E-12</c:v>
                </c:pt>
                <c:pt idx="53">
                  <c:v>7.3400000000000006E-12</c:v>
                </c:pt>
                <c:pt idx="54">
                  <c:v>8.62E-12</c:v>
                </c:pt>
                <c:pt idx="55">
                  <c:v>9.9500000000000002E-12</c:v>
                </c:pt>
                <c:pt idx="56">
                  <c:v>1.1619999999999999E-11</c:v>
                </c:pt>
                <c:pt idx="57">
                  <c:v>1.357E-11</c:v>
                </c:pt>
                <c:pt idx="58">
                  <c:v>1.5849999999999999E-11</c:v>
                </c:pt>
                <c:pt idx="59">
                  <c:v>1.8430000000000001E-11</c:v>
                </c:pt>
                <c:pt idx="60">
                  <c:v>2.148E-11</c:v>
                </c:pt>
                <c:pt idx="61">
                  <c:v>2.5040000000000002E-11</c:v>
                </c:pt>
                <c:pt idx="62">
                  <c:v>2.8680000000000001E-11</c:v>
                </c:pt>
                <c:pt idx="63">
                  <c:v>3.3419999999999999E-11</c:v>
                </c:pt>
                <c:pt idx="64">
                  <c:v>3.9080000000000002E-11</c:v>
                </c:pt>
                <c:pt idx="65">
                  <c:v>4.5590000000000001E-11</c:v>
                </c:pt>
                <c:pt idx="66">
                  <c:v>5.3069999999999997E-11</c:v>
                </c:pt>
                <c:pt idx="67">
                  <c:v>6.1920000000000004E-11</c:v>
                </c:pt>
                <c:pt idx="68">
                  <c:v>7.2159999999999999E-11</c:v>
                </c:pt>
                <c:pt idx="69">
                  <c:v>8.4040000000000001E-11</c:v>
                </c:pt>
                <c:pt idx="70">
                  <c:v>9.805E-11</c:v>
                </c:pt>
                <c:pt idx="71">
                  <c:v>1.1402E-10</c:v>
                </c:pt>
                <c:pt idx="72">
                  <c:v>1.3049000000000001E-10</c:v>
                </c:pt>
                <c:pt idx="73">
                  <c:v>1.5186000000000001E-10</c:v>
                </c:pt>
                <c:pt idx="74">
                  <c:v>1.7696E-10</c:v>
                </c:pt>
                <c:pt idx="75">
                  <c:v>2.0602E-10</c:v>
                </c:pt>
                <c:pt idx="76">
                  <c:v>2.3975000000000003E-10</c:v>
                </c:pt>
                <c:pt idx="77">
                  <c:v>2.7882000000000003E-10</c:v>
                </c:pt>
                <c:pt idx="78">
                  <c:v>3.2438000000000002E-10</c:v>
                </c:pt>
                <c:pt idx="79">
                  <c:v>3.7679999999999998E-10</c:v>
                </c:pt>
                <c:pt idx="80">
                  <c:v>4.3792000000000002E-10</c:v>
                </c:pt>
                <c:pt idx="81">
                  <c:v>5.0900999999999998E-10</c:v>
                </c:pt>
                <c:pt idx="82">
                  <c:v>5.7940999999999997E-10</c:v>
                </c:pt>
                <c:pt idx="83">
                  <c:v>6.7156000000000001E-10</c:v>
                </c:pt>
                <c:pt idx="84">
                  <c:v>7.7854999999999996E-10</c:v>
                </c:pt>
                <c:pt idx="85">
                  <c:v>9.0205999999999998E-10</c:v>
                </c:pt>
                <c:pt idx="86">
                  <c:v>1.04355E-9</c:v>
                </c:pt>
                <c:pt idx="87">
                  <c:v>1.2049E-9</c:v>
                </c:pt>
                <c:pt idx="88">
                  <c:v>1.3806E-9</c:v>
                </c:pt>
                <c:pt idx="89">
                  <c:v>1.5974999999999999E-9</c:v>
                </c:pt>
                <c:pt idx="90">
                  <c:v>1.8351E-9</c:v>
                </c:pt>
                <c:pt idx="91">
                  <c:v>2.1155E-9</c:v>
                </c:pt>
                <c:pt idx="92">
                  <c:v>2.4030000000000001E-9</c:v>
                </c:pt>
                <c:pt idx="93">
                  <c:v>2.7590000000000001E-9</c:v>
                </c:pt>
                <c:pt idx="94">
                  <c:v>3.1716000000000001E-9</c:v>
                </c:pt>
                <c:pt idx="95">
                  <c:v>3.6388999999999999E-9</c:v>
                </c:pt>
                <c:pt idx="96">
                  <c:v>4.1778999999999998E-9</c:v>
                </c:pt>
                <c:pt idx="97">
                  <c:v>4.7876000000000003E-9</c:v>
                </c:pt>
                <c:pt idx="98">
                  <c:v>5.4796E-9</c:v>
                </c:pt>
                <c:pt idx="99">
                  <c:v>6.2583999999999998E-9</c:v>
                </c:pt>
                <c:pt idx="100">
                  <c:v>7.1462999999999996E-9</c:v>
                </c:pt>
                <c:pt idx="101">
                  <c:v>8.1453000000000008E-9</c:v>
                </c:pt>
                <c:pt idx="102">
                  <c:v>9.1599000000000002E-9</c:v>
                </c:pt>
                <c:pt idx="103">
                  <c:v>1.03868E-8</c:v>
                </c:pt>
                <c:pt idx="104">
                  <c:v>1.2005000000000001E-8</c:v>
                </c:pt>
                <c:pt idx="105">
                  <c:v>1.3629000000000001E-8</c:v>
                </c:pt>
                <c:pt idx="106">
                  <c:v>1.5457999999999999E-8</c:v>
                </c:pt>
                <c:pt idx="107">
                  <c:v>1.7520000000000001E-8</c:v>
                </c:pt>
                <c:pt idx="108">
                  <c:v>1.9798E-8</c:v>
                </c:pt>
                <c:pt idx="109">
                  <c:v>2.2361999999999999E-8</c:v>
                </c:pt>
                <c:pt idx="110">
                  <c:v>2.5183999999999999E-8</c:v>
                </c:pt>
                <c:pt idx="111">
                  <c:v>2.8363000000000001E-8</c:v>
                </c:pt>
                <c:pt idx="112">
                  <c:v>3.1369000000000001E-8</c:v>
                </c:pt>
                <c:pt idx="113">
                  <c:v>3.5208E-8</c:v>
                </c:pt>
                <c:pt idx="114">
                  <c:v>3.9422000000000001E-8</c:v>
                </c:pt>
                <c:pt idx="115">
                  <c:v>4.4059999999999999E-8</c:v>
                </c:pt>
                <c:pt idx="116">
                  <c:v>4.9078999999999999E-8</c:v>
                </c:pt>
                <c:pt idx="117">
                  <c:v>5.4585000000000002E-8</c:v>
                </c:pt>
                <c:pt idx="118">
                  <c:v>6.0677999999999996E-8</c:v>
                </c:pt>
                <c:pt idx="119">
                  <c:v>6.7192999999999998E-8</c:v>
                </c:pt>
                <c:pt idx="120">
                  <c:v>7.4333999999999996E-8</c:v>
                </c:pt>
                <c:pt idx="121">
                  <c:v>8.1902000000000001E-8</c:v>
                </c:pt>
                <c:pt idx="122">
                  <c:v>9.0268999999999999E-8</c:v>
                </c:pt>
                <c:pt idx="123">
                  <c:v>9.7888999999999997E-8</c:v>
                </c:pt>
                <c:pt idx="124">
                  <c:v>1.0740900000000001E-7</c:v>
                </c:pt>
                <c:pt idx="125">
                  <c:v>1.1731E-7</c:v>
                </c:pt>
                <c:pt idx="126">
                  <c:v>1.2816E-7</c:v>
                </c:pt>
                <c:pt idx="127">
                  <c:v>1.3948E-7</c:v>
                </c:pt>
                <c:pt idx="128">
                  <c:v>1.5169E-7</c:v>
                </c:pt>
                <c:pt idx="129">
                  <c:v>1.6451000000000001E-7</c:v>
                </c:pt>
                <c:pt idx="130">
                  <c:v>1.7800999999999999E-7</c:v>
                </c:pt>
                <c:pt idx="131">
                  <c:v>1.9226999999999999E-7</c:v>
                </c:pt>
                <c:pt idx="132">
                  <c:v>2.0718000000000001E-7</c:v>
                </c:pt>
                <c:pt idx="133">
                  <c:v>2.2067E-7</c:v>
                </c:pt>
                <c:pt idx="134">
                  <c:v>2.3715E-7</c:v>
                </c:pt>
                <c:pt idx="135">
                  <c:v>2.5390000000000002E-7</c:v>
                </c:pt>
                <c:pt idx="136">
                  <c:v>2.7161999999999999E-7</c:v>
                </c:pt>
                <c:pt idx="137">
                  <c:v>2.8993E-7</c:v>
                </c:pt>
                <c:pt idx="138">
                  <c:v>3.0909000000000002E-7</c:v>
                </c:pt>
                <c:pt idx="139">
                  <c:v>3.2852999999999999E-7</c:v>
                </c:pt>
                <c:pt idx="140">
                  <c:v>3.4901000000000003E-7</c:v>
                </c:pt>
                <c:pt idx="141">
                  <c:v>3.699E-7</c:v>
                </c:pt>
                <c:pt idx="142">
                  <c:v>3.9168999999999998E-7</c:v>
                </c:pt>
                <c:pt idx="143">
                  <c:v>4.1104000000000001E-7</c:v>
                </c:pt>
                <c:pt idx="144">
                  <c:v>4.3372E-7</c:v>
                </c:pt>
                <c:pt idx="145">
                  <c:v>4.5705999999999999E-7</c:v>
                </c:pt>
                <c:pt idx="146">
                  <c:v>4.8113000000000002E-7</c:v>
                </c:pt>
                <c:pt idx="147">
                  <c:v>5.0559999999999997E-7</c:v>
                </c:pt>
                <c:pt idx="148">
                  <c:v>5.3041E-7</c:v>
                </c:pt>
                <c:pt idx="149">
                  <c:v>5.5603000000000004E-7</c:v>
                </c:pt>
                <c:pt idx="150">
                  <c:v>5.8222999999999999E-7</c:v>
                </c:pt>
                <c:pt idx="151">
                  <c:v>6.0867000000000001E-7</c:v>
                </c:pt>
                <c:pt idx="152">
                  <c:v>6.3550999999999995E-7</c:v>
                </c:pt>
                <c:pt idx="153">
                  <c:v>6.5964000000000005E-7</c:v>
                </c:pt>
                <c:pt idx="154">
                  <c:v>6.8749999999999998E-7</c:v>
                </c:pt>
                <c:pt idx="155">
                  <c:v>7.1579999999999999E-7</c:v>
                </c:pt>
                <c:pt idx="156">
                  <c:v>7.4466999999999996E-7</c:v>
                </c:pt>
                <c:pt idx="157">
                  <c:v>7.7347E-7</c:v>
                </c:pt>
                <c:pt idx="158">
                  <c:v>8.0332999999999998E-7</c:v>
                </c:pt>
                <c:pt idx="159">
                  <c:v>8.3292999999999998E-7</c:v>
                </c:pt>
                <c:pt idx="160">
                  <c:v>8.6308000000000002E-7</c:v>
                </c:pt>
                <c:pt idx="161">
                  <c:v>8.9375000000000002E-7</c:v>
                </c:pt>
                <c:pt idx="162">
                  <c:v>9.2465999999999997E-7</c:v>
                </c:pt>
                <c:pt idx="163">
                  <c:v>9.5214999999999996E-7</c:v>
                </c:pt>
                <c:pt idx="164">
                  <c:v>9.8341999999999989E-7</c:v>
                </c:pt>
                <c:pt idx="165">
                  <c:v>1.0152E-6</c:v>
                </c:pt>
                <c:pt idx="166">
                  <c:v>1.0471399999999999E-6</c:v>
                </c:pt>
                <c:pt idx="167">
                  <c:v>1.07956E-6</c:v>
                </c:pt>
                <c:pt idx="168">
                  <c:v>1.1120900000000001E-6</c:v>
                </c:pt>
                <c:pt idx="169">
                  <c:v>1.1452000000000001E-6</c:v>
                </c:pt>
                <c:pt idx="170">
                  <c:v>1.1791000000000001E-6</c:v>
                </c:pt>
                <c:pt idx="171">
                  <c:v>1.2109999999999999E-6</c:v>
                </c:pt>
                <c:pt idx="172">
                  <c:v>1.2459E-6</c:v>
                </c:pt>
                <c:pt idx="173">
                  <c:v>1.2745E-6</c:v>
                </c:pt>
                <c:pt idx="174">
                  <c:v>1.3084E-6</c:v>
                </c:pt>
                <c:pt idx="175">
                  <c:v>1.3430000000000001E-6</c:v>
                </c:pt>
                <c:pt idx="176">
                  <c:v>1.3770999999999999E-6</c:v>
                </c:pt>
                <c:pt idx="177">
                  <c:v>1.412E-6</c:v>
                </c:pt>
                <c:pt idx="178">
                  <c:v>1.4461E-6</c:v>
                </c:pt>
                <c:pt idx="179">
                  <c:v>1.4818999999999999E-6</c:v>
                </c:pt>
                <c:pt idx="180">
                  <c:v>1.5168E-6</c:v>
                </c:pt>
                <c:pt idx="181">
                  <c:v>1.5520999999999999E-6</c:v>
                </c:pt>
                <c:pt idx="182">
                  <c:v>1.587E-6</c:v>
                </c:pt>
                <c:pt idx="183">
                  <c:v>1.6186000000000001E-6</c:v>
                </c:pt>
                <c:pt idx="184">
                  <c:v>1.6539E-6</c:v>
                </c:pt>
                <c:pt idx="185">
                  <c:v>1.6894000000000001E-6</c:v>
                </c:pt>
                <c:pt idx="186">
                  <c:v>1.7256E-6</c:v>
                </c:pt>
                <c:pt idx="187">
                  <c:v>1.7614E-6</c:v>
                </c:pt>
                <c:pt idx="188">
                  <c:v>1.7982E-6</c:v>
                </c:pt>
                <c:pt idx="189">
                  <c:v>1.8336999999999999E-6</c:v>
                </c:pt>
                <c:pt idx="190">
                  <c:v>1.8705999999999999E-6</c:v>
                </c:pt>
                <c:pt idx="191">
                  <c:v>1.9064000000000001E-6</c:v>
                </c:pt>
                <c:pt idx="192">
                  <c:v>1.9431999999999999E-6</c:v>
                </c:pt>
                <c:pt idx="193">
                  <c:v>1.9804000000000001E-6</c:v>
                </c:pt>
                <c:pt idx="194">
                  <c:v>2.0124E-6</c:v>
                </c:pt>
                <c:pt idx="195">
                  <c:v>2.0495999999999998E-6</c:v>
                </c:pt>
                <c:pt idx="196">
                  <c:v>2.0853000000000002E-6</c:v>
                </c:pt>
                <c:pt idx="197">
                  <c:v>2.1231000000000001E-6</c:v>
                </c:pt>
                <c:pt idx="198">
                  <c:v>2.1596E-6</c:v>
                </c:pt>
                <c:pt idx="199">
                  <c:v>2.1979000000000002E-6</c:v>
                </c:pt>
                <c:pt idx="200">
                  <c:v>2.2336000000000001E-6</c:v>
                </c:pt>
                <c:pt idx="201">
                  <c:v>2.2722999999999998E-6</c:v>
                </c:pt>
                <c:pt idx="202">
                  <c:v>2.3089999999999998E-6</c:v>
                </c:pt>
                <c:pt idx="203">
                  <c:v>2.3462999999999999E-6</c:v>
                </c:pt>
                <c:pt idx="204">
                  <c:v>2.3779000000000001E-6</c:v>
                </c:pt>
                <c:pt idx="205">
                  <c:v>2.4163000000000001E-6</c:v>
                </c:pt>
                <c:pt idx="206">
                  <c:v>2.4540000000000001E-6</c:v>
                </c:pt>
                <c:pt idx="207">
                  <c:v>2.4924999999999999E-6</c:v>
                </c:pt>
                <c:pt idx="208">
                  <c:v>2.5293999999999999E-6</c:v>
                </c:pt>
                <c:pt idx="209">
                  <c:v>2.5668000000000001E-6</c:v>
                </c:pt>
                <c:pt idx="210">
                  <c:v>2.6044999999999998E-6</c:v>
                </c:pt>
                <c:pt idx="211">
                  <c:v>2.6429999999999999E-6</c:v>
                </c:pt>
                <c:pt idx="212">
                  <c:v>2.6803E-6</c:v>
                </c:pt>
                <c:pt idx="213">
                  <c:v>2.7174E-6</c:v>
                </c:pt>
                <c:pt idx="214">
                  <c:v>2.7509000000000002E-6</c:v>
                </c:pt>
                <c:pt idx="215">
                  <c:v>2.7897000000000002E-6</c:v>
                </c:pt>
                <c:pt idx="216">
                  <c:v>2.8266000000000002E-6</c:v>
                </c:pt>
                <c:pt idx="217">
                  <c:v>2.8652000000000001E-6</c:v>
                </c:pt>
                <c:pt idx="218">
                  <c:v>2.9021999999999999E-6</c:v>
                </c:pt>
                <c:pt idx="219">
                  <c:v>2.9419000000000002E-6</c:v>
                </c:pt>
                <c:pt idx="220">
                  <c:v>2.9797E-6</c:v>
                </c:pt>
                <c:pt idx="221">
                  <c:v>3.0178000000000001E-6</c:v>
                </c:pt>
                <c:pt idx="222">
                  <c:v>3.0543999999999999E-6</c:v>
                </c:pt>
                <c:pt idx="223">
                  <c:v>3.0935000000000001E-6</c:v>
                </c:pt>
                <c:pt idx="224">
                  <c:v>3.1275999999999999E-6</c:v>
                </c:pt>
                <c:pt idx="225">
                  <c:v>3.1651E-6</c:v>
                </c:pt>
                <c:pt idx="226">
                  <c:v>3.2028999999999999E-6</c:v>
                </c:pt>
                <c:pt idx="227">
                  <c:v>3.2416E-6</c:v>
                </c:pt>
                <c:pt idx="228">
                  <c:v>3.2801000000000002E-6</c:v>
                </c:pt>
                <c:pt idx="229">
                  <c:v>3.3177E-6</c:v>
                </c:pt>
                <c:pt idx="230">
                  <c:v>3.3558999999999999E-6</c:v>
                </c:pt>
                <c:pt idx="231">
                  <c:v>3.3948000000000001E-6</c:v>
                </c:pt>
                <c:pt idx="232">
                  <c:v>3.4338000000000001E-6</c:v>
                </c:pt>
                <c:pt idx="233">
                  <c:v>3.4709999999999999E-6</c:v>
                </c:pt>
                <c:pt idx="234">
                  <c:v>3.5031E-6</c:v>
                </c:pt>
                <c:pt idx="235">
                  <c:v>3.5420000000000001E-6</c:v>
                </c:pt>
                <c:pt idx="236">
                  <c:v>3.5808999999999999E-6</c:v>
                </c:pt>
                <c:pt idx="237">
                  <c:v>3.6190999999999998E-6</c:v>
                </c:pt>
                <c:pt idx="238">
                  <c:v>3.6569999999999999E-6</c:v>
                </c:pt>
                <c:pt idx="239">
                  <c:v>3.6953E-6</c:v>
                </c:pt>
                <c:pt idx="240">
                  <c:v>3.7324E-6</c:v>
                </c:pt>
                <c:pt idx="241">
                  <c:v>3.7728000000000001E-6</c:v>
                </c:pt>
                <c:pt idx="242">
                  <c:v>3.8079999999999998E-6</c:v>
                </c:pt>
                <c:pt idx="243">
                  <c:v>3.8484000000000003E-6</c:v>
                </c:pt>
                <c:pt idx="244">
                  <c:v>3.8827000000000001E-6</c:v>
                </c:pt>
                <c:pt idx="245">
                  <c:v>3.9203000000000004E-6</c:v>
                </c:pt>
                <c:pt idx="246">
                  <c:v>3.9576E-6</c:v>
                </c:pt>
                <c:pt idx="247">
                  <c:v>3.9966E-6</c:v>
                </c:pt>
                <c:pt idx="248">
                  <c:v>4.0342999999999996E-6</c:v>
                </c:pt>
                <c:pt idx="249">
                  <c:v>4.0731E-6</c:v>
                </c:pt>
                <c:pt idx="250">
                  <c:v>4.1100999999999998E-6</c:v>
                </c:pt>
                <c:pt idx="251">
                  <c:v>4.1474999999999997E-6</c:v>
                </c:pt>
                <c:pt idx="252">
                  <c:v>4.1865999999999999E-6</c:v>
                </c:pt>
                <c:pt idx="253">
                  <c:v>4.2253E-6</c:v>
                </c:pt>
                <c:pt idx="254">
                  <c:v>4.262E-6</c:v>
                </c:pt>
                <c:pt idx="255">
                  <c:v>4.2961000000000003E-6</c:v>
                </c:pt>
                <c:pt idx="256">
                  <c:v>4.3347000000000002E-6</c:v>
                </c:pt>
                <c:pt idx="257">
                  <c:v>4.3722000000000003E-6</c:v>
                </c:pt>
                <c:pt idx="258">
                  <c:v>4.4104000000000002E-6</c:v>
                </c:pt>
                <c:pt idx="259">
                  <c:v>4.4483000000000003E-6</c:v>
                </c:pt>
                <c:pt idx="260">
                  <c:v>4.4841E-6</c:v>
                </c:pt>
                <c:pt idx="261">
                  <c:v>4.5252000000000003E-6</c:v>
                </c:pt>
                <c:pt idx="262">
                  <c:v>4.5611000000000003E-6</c:v>
                </c:pt>
                <c:pt idx="263">
                  <c:v>4.6005000000000003E-6</c:v>
                </c:pt>
                <c:pt idx="264">
                  <c:v>4.6353000000000003E-6</c:v>
                </c:pt>
                <c:pt idx="265">
                  <c:v>4.6715000000000001E-6</c:v>
                </c:pt>
                <c:pt idx="266">
                  <c:v>4.7083999999999997E-6</c:v>
                </c:pt>
                <c:pt idx="267">
                  <c:v>4.7466999999999998E-6</c:v>
                </c:pt>
                <c:pt idx="268">
                  <c:v>4.7832000000000002E-6</c:v>
                </c:pt>
                <c:pt idx="269">
                  <c:v>4.8215000000000003E-6</c:v>
                </c:pt>
                <c:pt idx="270">
                  <c:v>4.8601000000000003E-6</c:v>
                </c:pt>
                <c:pt idx="271">
                  <c:v>4.8960999999999996E-6</c:v>
                </c:pt>
                <c:pt idx="272">
                  <c:v>4.9343000000000003E-6</c:v>
                </c:pt>
                <c:pt idx="273">
                  <c:v>4.9725000000000002E-6</c:v>
                </c:pt>
                <c:pt idx="274">
                  <c:v>5.0108999999999997E-6</c:v>
                </c:pt>
                <c:pt idx="275">
                  <c:v>5.0423E-6</c:v>
                </c:pt>
                <c:pt idx="276">
                  <c:v>5.0806000000000001E-6</c:v>
                </c:pt>
                <c:pt idx="277">
                  <c:v>5.1193000000000003E-6</c:v>
                </c:pt>
                <c:pt idx="278">
                  <c:v>5.1552999999999996E-6</c:v>
                </c:pt>
                <c:pt idx="279">
                  <c:v>5.1939000000000004E-6</c:v>
                </c:pt>
                <c:pt idx="280">
                  <c:v>5.2294999999999997E-6</c:v>
                </c:pt>
                <c:pt idx="281">
                  <c:v>5.2708999999999998E-6</c:v>
                </c:pt>
                <c:pt idx="282">
                  <c:v>5.3047999999999996E-6</c:v>
                </c:pt>
                <c:pt idx="283">
                  <c:v>5.3446999999999998E-6</c:v>
                </c:pt>
                <c:pt idx="284">
                  <c:v>5.3774999999999998E-6</c:v>
                </c:pt>
                <c:pt idx="285">
                  <c:v>5.4137999999999997E-6</c:v>
                </c:pt>
                <c:pt idx="286">
                  <c:v>5.4493999999999999E-6</c:v>
                </c:pt>
                <c:pt idx="287">
                  <c:v>5.4882000000000002E-6</c:v>
                </c:pt>
                <c:pt idx="288">
                  <c:v>5.5249999999999996E-6</c:v>
                </c:pt>
                <c:pt idx="289">
                  <c:v>5.5611E-6</c:v>
                </c:pt>
                <c:pt idx="290">
                  <c:v>5.5996999999999999E-6</c:v>
                </c:pt>
                <c:pt idx="291">
                  <c:v>5.6362000000000003E-6</c:v>
                </c:pt>
                <c:pt idx="292">
                  <c:v>5.6735E-6</c:v>
                </c:pt>
                <c:pt idx="293">
                  <c:v>5.7108999999999998E-6</c:v>
                </c:pt>
                <c:pt idx="294">
                  <c:v>5.7501999999999996E-6</c:v>
                </c:pt>
                <c:pt idx="295">
                  <c:v>5.7813E-6</c:v>
                </c:pt>
                <c:pt idx="296">
                  <c:v>5.8154999999999996E-6</c:v>
                </c:pt>
                <c:pt idx="297">
                  <c:v>5.8543E-6</c:v>
                </c:pt>
                <c:pt idx="298">
                  <c:v>5.8907000000000002E-6</c:v>
                </c:pt>
                <c:pt idx="299">
                  <c:v>5.9298000000000004E-6</c:v>
                </c:pt>
                <c:pt idx="300">
                  <c:v>5.9645000000000002E-6</c:v>
                </c:pt>
                <c:pt idx="301">
                  <c:v>6.0020999999999997E-6</c:v>
                </c:pt>
                <c:pt idx="302">
                  <c:v>6.0348999999999996E-6</c:v>
                </c:pt>
                <c:pt idx="303">
                  <c:v>6.0781000000000003E-6</c:v>
                </c:pt>
                <c:pt idx="304">
                  <c:v>6.1129999999999997E-6</c:v>
                </c:pt>
                <c:pt idx="305">
                  <c:v>6.1449000000000002E-6</c:v>
                </c:pt>
                <c:pt idx="306">
                  <c:v>6.1797000000000003E-6</c:v>
                </c:pt>
                <c:pt idx="307">
                  <c:v>6.2145000000000004E-6</c:v>
                </c:pt>
                <c:pt idx="308">
                  <c:v>6.2546999999999996E-6</c:v>
                </c:pt>
                <c:pt idx="309">
                  <c:v>6.2922999999999999E-6</c:v>
                </c:pt>
                <c:pt idx="310">
                  <c:v>6.3238999999999997E-6</c:v>
                </c:pt>
                <c:pt idx="311">
                  <c:v>6.3629999999999999E-6</c:v>
                </c:pt>
                <c:pt idx="312">
                  <c:v>6.4003000000000004E-6</c:v>
                </c:pt>
                <c:pt idx="313">
                  <c:v>6.4328999999999999E-6</c:v>
                </c:pt>
                <c:pt idx="314">
                  <c:v>6.4706000000000004E-6</c:v>
                </c:pt>
                <c:pt idx="315">
                  <c:v>6.5023000000000004E-6</c:v>
                </c:pt>
                <c:pt idx="316">
                  <c:v>6.5385000000000002E-6</c:v>
                </c:pt>
                <c:pt idx="317">
                  <c:v>6.5752000000000002E-6</c:v>
                </c:pt>
                <c:pt idx="318">
                  <c:v>6.6088000000000002E-6</c:v>
                </c:pt>
                <c:pt idx="319">
                  <c:v>6.6474000000000001E-6</c:v>
                </c:pt>
                <c:pt idx="320">
                  <c:v>6.6841000000000001E-6</c:v>
                </c:pt>
                <c:pt idx="321">
                  <c:v>6.7214999999999999E-6</c:v>
                </c:pt>
                <c:pt idx="322">
                  <c:v>6.7523999999999999E-6</c:v>
                </c:pt>
                <c:pt idx="323">
                  <c:v>6.7908000000000003E-6</c:v>
                </c:pt>
                <c:pt idx="324">
                  <c:v>6.8267000000000002E-6</c:v>
                </c:pt>
                <c:pt idx="325">
                  <c:v>6.8642000000000003E-6</c:v>
                </c:pt>
                <c:pt idx="326">
                  <c:v>6.8909999999999998E-6</c:v>
                </c:pt>
                <c:pt idx="327">
                  <c:v>6.9295999999999997E-6</c:v>
                </c:pt>
                <c:pt idx="328">
                  <c:v>6.9635999999999997E-6</c:v>
                </c:pt>
                <c:pt idx="329">
                  <c:v>7.0014999999999998E-6</c:v>
                </c:pt>
                <c:pt idx="330">
                  <c:v>7.0341000000000001E-6</c:v>
                </c:pt>
                <c:pt idx="331">
                  <c:v>7.0713999999999998E-6</c:v>
                </c:pt>
                <c:pt idx="332">
                  <c:v>7.1073999999999999E-6</c:v>
                </c:pt>
                <c:pt idx="333">
                  <c:v>7.1446000000000002E-6</c:v>
                </c:pt>
                <c:pt idx="334">
                  <c:v>7.1770000000000001E-6</c:v>
                </c:pt>
                <c:pt idx="335">
                  <c:v>7.2099999999999996E-6</c:v>
                </c:pt>
                <c:pt idx="336">
                  <c:v>7.2417999999999998E-6</c:v>
                </c:pt>
                <c:pt idx="337">
                  <c:v>7.2791999999999997E-6</c:v>
                </c:pt>
                <c:pt idx="338">
                  <c:v>7.3143999999999998E-6</c:v>
                </c:pt>
                <c:pt idx="339">
                  <c:v>7.3485E-6</c:v>
                </c:pt>
                <c:pt idx="340">
                  <c:v>7.3821E-6</c:v>
                </c:pt>
                <c:pt idx="341">
                  <c:v>7.4208000000000002E-6</c:v>
                </c:pt>
                <c:pt idx="342">
                  <c:v>7.4525000000000002E-6</c:v>
                </c:pt>
                <c:pt idx="343">
                  <c:v>7.4901999999999999E-6</c:v>
                </c:pt>
                <c:pt idx="344">
                  <c:v>7.5214999999999999E-6</c:v>
                </c:pt>
                <c:pt idx="345">
                  <c:v>7.5588000000000004E-6</c:v>
                </c:pt>
                <c:pt idx="346">
                  <c:v>7.5878999999999998E-6</c:v>
                </c:pt>
                <c:pt idx="347">
                  <c:v>7.6253999999999999E-6</c:v>
                </c:pt>
                <c:pt idx="348">
                  <c:v>7.6575999999999993E-6</c:v>
                </c:pt>
                <c:pt idx="349">
                  <c:v>7.6939999999999995E-6</c:v>
                </c:pt>
                <c:pt idx="350">
                  <c:v>7.7283000000000002E-6</c:v>
                </c:pt>
                <c:pt idx="351">
                  <c:v>7.7616000000000004E-6</c:v>
                </c:pt>
                <c:pt idx="352">
                  <c:v>7.7947000000000001E-6</c:v>
                </c:pt>
                <c:pt idx="353">
                  <c:v>7.8312000000000005E-6</c:v>
                </c:pt>
                <c:pt idx="354">
                  <c:v>7.8668999999999992E-6</c:v>
                </c:pt>
                <c:pt idx="355">
                  <c:v>7.9001000000000008E-6</c:v>
                </c:pt>
                <c:pt idx="356">
                  <c:v>7.9281999999999997E-6</c:v>
                </c:pt>
                <c:pt idx="357">
                  <c:v>7.9643999999999995E-6</c:v>
                </c:pt>
                <c:pt idx="358">
                  <c:v>7.9982000000000008E-6</c:v>
                </c:pt>
                <c:pt idx="359">
                  <c:v>8.0327000000000002E-6</c:v>
                </c:pt>
                <c:pt idx="360">
                  <c:v>8.0640999999999996E-6</c:v>
                </c:pt>
                <c:pt idx="361">
                  <c:v>8.1027999999999997E-6</c:v>
                </c:pt>
                <c:pt idx="362">
                  <c:v>8.1328999999999997E-6</c:v>
                </c:pt>
                <c:pt idx="363">
                  <c:v>8.1682999999999994E-6</c:v>
                </c:pt>
                <c:pt idx="364">
                  <c:v>8.1980000000000001E-6</c:v>
                </c:pt>
                <c:pt idx="365">
                  <c:v>8.2371999999999997E-6</c:v>
                </c:pt>
                <c:pt idx="366">
                  <c:v>8.2649999999999996E-6</c:v>
                </c:pt>
                <c:pt idx="367">
                  <c:v>8.2986000000000005E-6</c:v>
                </c:pt>
                <c:pt idx="368">
                  <c:v>8.3314999999999998E-6</c:v>
                </c:pt>
                <c:pt idx="369">
                  <c:v>8.3645999999999995E-6</c:v>
                </c:pt>
                <c:pt idx="370">
                  <c:v>8.4007000000000007E-6</c:v>
                </c:pt>
                <c:pt idx="371">
                  <c:v>8.4344000000000001E-6</c:v>
                </c:pt>
                <c:pt idx="372">
                  <c:v>8.4638000000000002E-6</c:v>
                </c:pt>
                <c:pt idx="373">
                  <c:v>8.5011000000000007E-6</c:v>
                </c:pt>
                <c:pt idx="374">
                  <c:v>8.5341000000000002E-6</c:v>
                </c:pt>
                <c:pt idx="375">
                  <c:v>8.5674000000000003E-6</c:v>
                </c:pt>
                <c:pt idx="376">
                  <c:v>8.5931000000000008E-6</c:v>
                </c:pt>
                <c:pt idx="377">
                  <c:v>8.6292000000000003E-6</c:v>
                </c:pt>
                <c:pt idx="378">
                  <c:v>8.6604999999999995E-6</c:v>
                </c:pt>
                <c:pt idx="379">
                  <c:v>8.6978E-6</c:v>
                </c:pt>
                <c:pt idx="380">
                  <c:v>8.7250000000000003E-6</c:v>
                </c:pt>
                <c:pt idx="381">
                  <c:v>8.7625999999999998E-6</c:v>
                </c:pt>
                <c:pt idx="382">
                  <c:v>8.7947999999999992E-6</c:v>
                </c:pt>
                <c:pt idx="383">
                  <c:v>8.8288999999999994E-6</c:v>
                </c:pt>
                <c:pt idx="384">
                  <c:v>8.8570000000000001E-6</c:v>
                </c:pt>
                <c:pt idx="385">
                  <c:v>8.8947999999999999E-6</c:v>
                </c:pt>
                <c:pt idx="386">
                  <c:v>8.9178999999999998E-6</c:v>
                </c:pt>
                <c:pt idx="387">
                  <c:v>8.9571999999999996E-6</c:v>
                </c:pt>
                <c:pt idx="388">
                  <c:v>8.9870000000000005E-6</c:v>
                </c:pt>
                <c:pt idx="389">
                  <c:v>9.0155000000000003E-6</c:v>
                </c:pt>
                <c:pt idx="390">
                  <c:v>9.0528000000000008E-6</c:v>
                </c:pt>
                <c:pt idx="391">
                  <c:v>9.0821999999999992E-6</c:v>
                </c:pt>
                <c:pt idx="392">
                  <c:v>9.1168000000000005E-6</c:v>
                </c:pt>
                <c:pt idx="393">
                  <c:v>9.1446000000000005E-6</c:v>
                </c:pt>
                <c:pt idx="394">
                  <c:v>9.1802000000000006E-6</c:v>
                </c:pt>
                <c:pt idx="395">
                  <c:v>9.2128999999999995E-6</c:v>
                </c:pt>
                <c:pt idx="396">
                  <c:v>9.2459000000000007E-6</c:v>
                </c:pt>
                <c:pt idx="397">
                  <c:v>9.2719000000000001E-6</c:v>
                </c:pt>
                <c:pt idx="398">
                  <c:v>9.3023000000000007E-6</c:v>
                </c:pt>
                <c:pt idx="399">
                  <c:v>9.3392000000000003E-6</c:v>
                </c:pt>
                <c:pt idx="400">
                  <c:v>9.3662000000000002E-6</c:v>
                </c:pt>
                <c:pt idx="401">
                  <c:v>9.3991999999999997E-6</c:v>
                </c:pt>
                <c:pt idx="402">
                  <c:v>9.4288000000000003E-6</c:v>
                </c:pt>
                <c:pt idx="403">
                  <c:v>9.4646000000000008E-6</c:v>
                </c:pt>
                <c:pt idx="404">
                  <c:v>9.4926999999999998E-6</c:v>
                </c:pt>
                <c:pt idx="405">
                  <c:v>9.5264000000000008E-6</c:v>
                </c:pt>
                <c:pt idx="406">
                  <c:v>9.5534000000000007E-6</c:v>
                </c:pt>
                <c:pt idx="407">
                  <c:v>9.5863E-6</c:v>
                </c:pt>
                <c:pt idx="408">
                  <c:v>9.6168999999999994E-6</c:v>
                </c:pt>
                <c:pt idx="409">
                  <c:v>9.6484000000000007E-6</c:v>
                </c:pt>
                <c:pt idx="410">
                  <c:v>9.6772999999999997E-6</c:v>
                </c:pt>
                <c:pt idx="411">
                  <c:v>9.7103999999999994E-6</c:v>
                </c:pt>
                <c:pt idx="412">
                  <c:v>9.7418000000000005E-6</c:v>
                </c:pt>
                <c:pt idx="413">
                  <c:v>9.7714999999999995E-6</c:v>
                </c:pt>
                <c:pt idx="414">
                  <c:v>9.8021000000000006E-6</c:v>
                </c:pt>
                <c:pt idx="415">
                  <c:v>9.8345000000000005E-6</c:v>
                </c:pt>
                <c:pt idx="416">
                  <c:v>9.8660000000000001E-6</c:v>
                </c:pt>
                <c:pt idx="417">
                  <c:v>9.8905999999999998E-6</c:v>
                </c:pt>
                <c:pt idx="418">
                  <c:v>9.9196999999999992E-6</c:v>
                </c:pt>
                <c:pt idx="419">
                  <c:v>9.9549000000000002E-6</c:v>
                </c:pt>
                <c:pt idx="420">
                  <c:v>9.9830999999999993E-6</c:v>
                </c:pt>
                <c:pt idx="421">
                  <c:v>1.00151E-5</c:v>
                </c:pt>
                <c:pt idx="422">
                  <c:v>1.0044700000000001E-5</c:v>
                </c:pt>
                <c:pt idx="423">
                  <c:v>1.0079599999999999E-5</c:v>
                </c:pt>
                <c:pt idx="424">
                  <c:v>1.01026E-5</c:v>
                </c:pt>
                <c:pt idx="425">
                  <c:v>1.01363E-5</c:v>
                </c:pt>
                <c:pt idx="426">
                  <c:v>1.0164599999999999E-5</c:v>
                </c:pt>
                <c:pt idx="427">
                  <c:v>1.01958E-5</c:v>
                </c:pt>
                <c:pt idx="428">
                  <c:v>1.0222400000000001E-5</c:v>
                </c:pt>
                <c:pt idx="429">
                  <c:v>1.02539E-5</c:v>
                </c:pt>
                <c:pt idx="430">
                  <c:v>1.02816E-5</c:v>
                </c:pt>
                <c:pt idx="431">
                  <c:v>1.03157E-5</c:v>
                </c:pt>
                <c:pt idx="432">
                  <c:v>1.03434E-5</c:v>
                </c:pt>
                <c:pt idx="433">
                  <c:v>1.03737E-5</c:v>
                </c:pt>
                <c:pt idx="434">
                  <c:v>1.0401899999999999E-5</c:v>
                </c:pt>
                <c:pt idx="435">
                  <c:v>1.04353E-5</c:v>
                </c:pt>
                <c:pt idx="436">
                  <c:v>1.0464200000000001E-5</c:v>
                </c:pt>
                <c:pt idx="437">
                  <c:v>1.04865E-5</c:v>
                </c:pt>
                <c:pt idx="438">
                  <c:v>1.0519100000000001E-5</c:v>
                </c:pt>
                <c:pt idx="439">
                  <c:v>1.0549200000000001E-5</c:v>
                </c:pt>
                <c:pt idx="440">
                  <c:v>1.05774E-5</c:v>
                </c:pt>
                <c:pt idx="441">
                  <c:v>1.06063E-5</c:v>
                </c:pt>
                <c:pt idx="442">
                  <c:v>1.06353E-5</c:v>
                </c:pt>
                <c:pt idx="443">
                  <c:v>1.06657E-5</c:v>
                </c:pt>
                <c:pt idx="444">
                  <c:v>1.0695300000000001E-5</c:v>
                </c:pt>
                <c:pt idx="445">
                  <c:v>1.07226E-5</c:v>
                </c:pt>
                <c:pt idx="446">
                  <c:v>1.0751600000000001E-5</c:v>
                </c:pt>
                <c:pt idx="447">
                  <c:v>1.0784100000000001E-5</c:v>
                </c:pt>
                <c:pt idx="448">
                  <c:v>1.08079E-5</c:v>
                </c:pt>
                <c:pt idx="449">
                  <c:v>1.08364E-5</c:v>
                </c:pt>
                <c:pt idx="450">
                  <c:v>1.0862100000000001E-5</c:v>
                </c:pt>
                <c:pt idx="451">
                  <c:v>1.08958E-5</c:v>
                </c:pt>
                <c:pt idx="452">
                  <c:v>1.0923299999999999E-5</c:v>
                </c:pt>
                <c:pt idx="453">
                  <c:v>1.09523E-5</c:v>
                </c:pt>
                <c:pt idx="454">
                  <c:v>1.09762E-5</c:v>
                </c:pt>
                <c:pt idx="455">
                  <c:v>1.1008100000000001E-5</c:v>
                </c:pt>
                <c:pt idx="456">
                  <c:v>1.10374E-5</c:v>
                </c:pt>
                <c:pt idx="457">
                  <c:v>1.10651E-5</c:v>
                </c:pt>
                <c:pt idx="458">
                  <c:v>1.10882E-5</c:v>
                </c:pt>
                <c:pt idx="459">
                  <c:v>1.11169E-5</c:v>
                </c:pt>
                <c:pt idx="460">
                  <c:v>1.1147300000000001E-5</c:v>
                </c:pt>
                <c:pt idx="461">
                  <c:v>1.1176699999999999E-5</c:v>
                </c:pt>
                <c:pt idx="462">
                  <c:v>1.12004E-5</c:v>
                </c:pt>
                <c:pt idx="463">
                  <c:v>1.12329E-5</c:v>
                </c:pt>
                <c:pt idx="464">
                  <c:v>1.12588E-5</c:v>
                </c:pt>
                <c:pt idx="465">
                  <c:v>1.12899E-5</c:v>
                </c:pt>
                <c:pt idx="466">
                  <c:v>1.13115E-5</c:v>
                </c:pt>
                <c:pt idx="467">
                  <c:v>1.1345000000000001E-5</c:v>
                </c:pt>
                <c:pt idx="468">
                  <c:v>1.1368900000000001E-5</c:v>
                </c:pt>
                <c:pt idx="469">
                  <c:v>1.1396700000000001E-5</c:v>
                </c:pt>
                <c:pt idx="470">
                  <c:v>1.1419E-5</c:v>
                </c:pt>
                <c:pt idx="471">
                  <c:v>1.1450999999999999E-5</c:v>
                </c:pt>
                <c:pt idx="472">
                  <c:v>1.1474000000000001E-5</c:v>
                </c:pt>
                <c:pt idx="473">
                  <c:v>1.1501999999999999E-5</c:v>
                </c:pt>
                <c:pt idx="474">
                  <c:v>1.1534E-5</c:v>
                </c:pt>
                <c:pt idx="475">
                  <c:v>1.1559000000000001E-5</c:v>
                </c:pt>
                <c:pt idx="476">
                  <c:v>1.1583000000000001E-5</c:v>
                </c:pt>
                <c:pt idx="477">
                  <c:v>1.1612E-5</c:v>
                </c:pt>
                <c:pt idx="478">
                  <c:v>1.1640999999999999E-5</c:v>
                </c:pt>
                <c:pt idx="479">
                  <c:v>1.1664E-5</c:v>
                </c:pt>
                <c:pt idx="480">
                  <c:v>1.1697E-5</c:v>
                </c:pt>
                <c:pt idx="481">
                  <c:v>1.1715999999999999E-5</c:v>
                </c:pt>
                <c:pt idx="482">
                  <c:v>1.1745E-5</c:v>
                </c:pt>
                <c:pt idx="483">
                  <c:v>1.1773999999999999E-5</c:v>
                </c:pt>
                <c:pt idx="484">
                  <c:v>1.1800000000000001E-5</c:v>
                </c:pt>
                <c:pt idx="485">
                  <c:v>1.1826E-5</c:v>
                </c:pt>
                <c:pt idx="486">
                  <c:v>1.1851999999999999E-5</c:v>
                </c:pt>
                <c:pt idx="487">
                  <c:v>1.1878E-5</c:v>
                </c:pt>
                <c:pt idx="488">
                  <c:v>1.1904E-5</c:v>
                </c:pt>
                <c:pt idx="489">
                  <c:v>1.1926999999999999E-5</c:v>
                </c:pt>
                <c:pt idx="490">
                  <c:v>1.1953999999999999E-5</c:v>
                </c:pt>
                <c:pt idx="491">
                  <c:v>1.198E-5</c:v>
                </c:pt>
                <c:pt idx="492">
                  <c:v>1.2012E-5</c:v>
                </c:pt>
                <c:pt idx="493">
                  <c:v>1.2031000000000001E-5</c:v>
                </c:pt>
                <c:pt idx="494">
                  <c:v>1.2057E-5</c:v>
                </c:pt>
                <c:pt idx="495">
                  <c:v>1.2084E-5</c:v>
                </c:pt>
                <c:pt idx="496">
                  <c:v>1.2115E-5</c:v>
                </c:pt>
                <c:pt idx="497">
                  <c:v>1.2133999999999999E-5</c:v>
                </c:pt>
                <c:pt idx="498">
                  <c:v>1.2160999999999999E-5</c:v>
                </c:pt>
                <c:pt idx="499">
                  <c:v>1.2182E-5</c:v>
                </c:pt>
                <c:pt idx="500">
                  <c:v>1.2218999999999999E-5</c:v>
                </c:pt>
                <c:pt idx="501">
                  <c:v>1.2232000000000001E-5</c:v>
                </c:pt>
                <c:pt idx="502">
                  <c:v>1.2261E-5</c:v>
                </c:pt>
                <c:pt idx="503">
                  <c:v>1.2282E-5</c:v>
                </c:pt>
                <c:pt idx="504">
                  <c:v>1.2318E-5</c:v>
                </c:pt>
                <c:pt idx="505">
                  <c:v>1.2342E-5</c:v>
                </c:pt>
                <c:pt idx="506">
                  <c:v>1.2359E-5</c:v>
                </c:pt>
                <c:pt idx="507">
                  <c:v>1.2388000000000001E-5</c:v>
                </c:pt>
                <c:pt idx="508">
                  <c:v>1.241E-5</c:v>
                </c:pt>
                <c:pt idx="509">
                  <c:v>1.2432999999999999E-5</c:v>
                </c:pt>
                <c:pt idx="510">
                  <c:v>1.2461E-5</c:v>
                </c:pt>
                <c:pt idx="511">
                  <c:v>1.2483000000000001E-5</c:v>
                </c:pt>
                <c:pt idx="512">
                  <c:v>1.2512E-5</c:v>
                </c:pt>
                <c:pt idx="513">
                  <c:v>1.2537999999999999E-5</c:v>
                </c:pt>
                <c:pt idx="514">
                  <c:v>1.2561000000000001E-5</c:v>
                </c:pt>
                <c:pt idx="515">
                  <c:v>1.2583E-5</c:v>
                </c:pt>
                <c:pt idx="516">
                  <c:v>1.261E-5</c:v>
                </c:pt>
                <c:pt idx="517">
                  <c:v>1.2639E-5</c:v>
                </c:pt>
                <c:pt idx="518">
                  <c:v>1.2661E-5</c:v>
                </c:pt>
                <c:pt idx="519">
                  <c:v>1.2677000000000001E-5</c:v>
                </c:pt>
                <c:pt idx="520">
                  <c:v>1.2706E-5</c:v>
                </c:pt>
                <c:pt idx="521">
                  <c:v>1.2729E-5</c:v>
                </c:pt>
                <c:pt idx="522">
                  <c:v>1.276E-5</c:v>
                </c:pt>
                <c:pt idx="523">
                  <c:v>1.2775000000000001E-5</c:v>
                </c:pt>
                <c:pt idx="524">
                  <c:v>1.2805E-5</c:v>
                </c:pt>
                <c:pt idx="525">
                  <c:v>1.2824E-5</c:v>
                </c:pt>
                <c:pt idx="526">
                  <c:v>1.2853999999999999E-5</c:v>
                </c:pt>
                <c:pt idx="527">
                  <c:v>1.2875E-5</c:v>
                </c:pt>
                <c:pt idx="528">
                  <c:v>1.2901000000000001E-5</c:v>
                </c:pt>
                <c:pt idx="529">
                  <c:v>1.2918000000000001E-5</c:v>
                </c:pt>
                <c:pt idx="530">
                  <c:v>1.2944E-5</c:v>
                </c:pt>
                <c:pt idx="531">
                  <c:v>1.2971E-5</c:v>
                </c:pt>
                <c:pt idx="532">
                  <c:v>1.2991E-5</c:v>
                </c:pt>
                <c:pt idx="533">
                  <c:v>1.3012E-5</c:v>
                </c:pt>
                <c:pt idx="534">
                  <c:v>1.3036E-5</c:v>
                </c:pt>
                <c:pt idx="535">
                  <c:v>1.3062E-5</c:v>
                </c:pt>
                <c:pt idx="536">
                  <c:v>1.3089E-5</c:v>
                </c:pt>
                <c:pt idx="537">
                  <c:v>1.3104E-5</c:v>
                </c:pt>
                <c:pt idx="538">
                  <c:v>1.3131E-5</c:v>
                </c:pt>
                <c:pt idx="539">
                  <c:v>1.3148E-5</c:v>
                </c:pt>
                <c:pt idx="540">
                  <c:v>1.3181E-5</c:v>
                </c:pt>
                <c:pt idx="541">
                  <c:v>1.3193999999999999E-5</c:v>
                </c:pt>
                <c:pt idx="542">
                  <c:v>1.3223E-5</c:v>
                </c:pt>
                <c:pt idx="543">
                  <c:v>1.3239E-5</c:v>
                </c:pt>
                <c:pt idx="544">
                  <c:v>1.3269E-5</c:v>
                </c:pt>
                <c:pt idx="545">
                  <c:v>1.3288000000000001E-5</c:v>
                </c:pt>
                <c:pt idx="546">
                  <c:v>1.3314E-5</c:v>
                </c:pt>
                <c:pt idx="547">
                  <c:v>1.3336000000000001E-5</c:v>
                </c:pt>
                <c:pt idx="548">
                  <c:v>1.3360000000000001E-5</c:v>
                </c:pt>
                <c:pt idx="549">
                  <c:v>1.3383999999999999E-5</c:v>
                </c:pt>
                <c:pt idx="550">
                  <c:v>1.3403E-5</c:v>
                </c:pt>
                <c:pt idx="551">
                  <c:v>1.3422E-5</c:v>
                </c:pt>
                <c:pt idx="552">
                  <c:v>1.3446E-5</c:v>
                </c:pt>
                <c:pt idx="553">
                  <c:v>1.3472000000000001E-5</c:v>
                </c:pt>
                <c:pt idx="554">
                  <c:v>1.3491E-5</c:v>
                </c:pt>
                <c:pt idx="555">
                  <c:v>1.3511E-5</c:v>
                </c:pt>
                <c:pt idx="556">
                  <c:v>1.3533000000000001E-5</c:v>
                </c:pt>
                <c:pt idx="557">
                  <c:v>1.3556E-5</c:v>
                </c:pt>
                <c:pt idx="558">
                  <c:v>1.3583E-5</c:v>
                </c:pt>
                <c:pt idx="559">
                  <c:v>1.3594000000000001E-5</c:v>
                </c:pt>
                <c:pt idx="560">
                  <c:v>1.3623E-5</c:v>
                </c:pt>
                <c:pt idx="561">
                  <c:v>1.3644E-5</c:v>
                </c:pt>
                <c:pt idx="562">
                  <c:v>1.3668E-5</c:v>
                </c:pt>
                <c:pt idx="563">
                  <c:v>1.3687E-5</c:v>
                </c:pt>
                <c:pt idx="564">
                  <c:v>1.3709999999999999E-5</c:v>
                </c:pt>
                <c:pt idx="565">
                  <c:v>1.3730999999999999E-5</c:v>
                </c:pt>
                <c:pt idx="566">
                  <c:v>1.3756E-5</c:v>
                </c:pt>
                <c:pt idx="567">
                  <c:v>1.3772E-5</c:v>
                </c:pt>
                <c:pt idx="568">
                  <c:v>1.3794999999999999E-5</c:v>
                </c:pt>
                <c:pt idx="569">
                  <c:v>1.3811999999999999E-5</c:v>
                </c:pt>
                <c:pt idx="570">
                  <c:v>1.3838E-5</c:v>
                </c:pt>
                <c:pt idx="571">
                  <c:v>1.3855E-5</c:v>
                </c:pt>
                <c:pt idx="572">
                  <c:v>1.3878E-5</c:v>
                </c:pt>
                <c:pt idx="573">
                  <c:v>1.3900000000000001E-5</c:v>
                </c:pt>
                <c:pt idx="574">
                  <c:v>1.3920000000000001E-5</c:v>
                </c:pt>
                <c:pt idx="575">
                  <c:v>1.3942E-5</c:v>
                </c:pt>
                <c:pt idx="576">
                  <c:v>1.3957E-5</c:v>
                </c:pt>
                <c:pt idx="577">
                  <c:v>1.3978999999999999E-5</c:v>
                </c:pt>
                <c:pt idx="578">
                  <c:v>1.4008E-5</c:v>
                </c:pt>
                <c:pt idx="579">
                  <c:v>1.4018E-5</c:v>
                </c:pt>
                <c:pt idx="580">
                  <c:v>1.4042999999999999E-5</c:v>
                </c:pt>
                <c:pt idx="581">
                  <c:v>1.4061E-5</c:v>
                </c:pt>
                <c:pt idx="582">
                  <c:v>1.4089E-5</c:v>
                </c:pt>
                <c:pt idx="583">
                  <c:v>1.4102E-5</c:v>
                </c:pt>
                <c:pt idx="584">
                  <c:v>1.4123E-5</c:v>
                </c:pt>
                <c:pt idx="585">
                  <c:v>1.414E-5</c:v>
                </c:pt>
                <c:pt idx="586">
                  <c:v>1.4167E-5</c:v>
                </c:pt>
                <c:pt idx="587">
                  <c:v>1.4187E-5</c:v>
                </c:pt>
                <c:pt idx="588">
                  <c:v>1.4205999999999999E-5</c:v>
                </c:pt>
                <c:pt idx="589">
                  <c:v>1.4219999999999999E-5</c:v>
                </c:pt>
                <c:pt idx="590">
                  <c:v>1.4243000000000001E-5</c:v>
                </c:pt>
                <c:pt idx="591">
                  <c:v>1.4267000000000001E-5</c:v>
                </c:pt>
                <c:pt idx="592">
                  <c:v>1.4285E-5</c:v>
                </c:pt>
                <c:pt idx="593">
                  <c:v>1.4302E-5</c:v>
                </c:pt>
                <c:pt idx="594">
                  <c:v>1.4321999999999999E-5</c:v>
                </c:pt>
                <c:pt idx="595">
                  <c:v>1.4345000000000001E-5</c:v>
                </c:pt>
                <c:pt idx="596">
                  <c:v>1.4367E-5</c:v>
                </c:pt>
                <c:pt idx="597">
                  <c:v>1.4375999999999999E-5</c:v>
                </c:pt>
                <c:pt idx="598">
                  <c:v>1.4406999999999999E-5</c:v>
                </c:pt>
                <c:pt idx="599">
                  <c:v>1.4422E-5</c:v>
                </c:pt>
                <c:pt idx="600">
                  <c:v>1.4448E-5</c:v>
                </c:pt>
                <c:pt idx="601">
                  <c:v>1.4452E-5</c:v>
                </c:pt>
                <c:pt idx="602">
                  <c:v>1.4482E-5</c:v>
                </c:pt>
                <c:pt idx="603">
                  <c:v>1.4496E-5</c:v>
                </c:pt>
                <c:pt idx="604">
                  <c:v>1.4518000000000001E-5</c:v>
                </c:pt>
                <c:pt idx="605">
                  <c:v>1.4535999999999999E-5</c:v>
                </c:pt>
                <c:pt idx="606">
                  <c:v>1.4555E-5</c:v>
                </c:pt>
                <c:pt idx="607">
                  <c:v>1.4576000000000001E-5</c:v>
                </c:pt>
                <c:pt idx="608">
                  <c:v>1.4596000000000001E-5</c:v>
                </c:pt>
                <c:pt idx="609">
                  <c:v>1.4608E-5</c:v>
                </c:pt>
                <c:pt idx="610">
                  <c:v>1.4629E-5</c:v>
                </c:pt>
                <c:pt idx="611">
                  <c:v>1.4651000000000001E-5</c:v>
                </c:pt>
                <c:pt idx="612">
                  <c:v>1.4669E-5</c:v>
                </c:pt>
                <c:pt idx="613">
                  <c:v>1.4686E-5</c:v>
                </c:pt>
                <c:pt idx="614">
                  <c:v>1.4708E-5</c:v>
                </c:pt>
                <c:pt idx="615">
                  <c:v>1.4721E-5</c:v>
                </c:pt>
                <c:pt idx="616">
                  <c:v>1.4751E-5</c:v>
                </c:pt>
                <c:pt idx="617">
                  <c:v>1.4755E-5</c:v>
                </c:pt>
                <c:pt idx="618">
                  <c:v>1.4785E-5</c:v>
                </c:pt>
                <c:pt idx="619">
                  <c:v>1.4799E-5</c:v>
                </c:pt>
                <c:pt idx="620">
                  <c:v>1.4819E-5</c:v>
                </c:pt>
                <c:pt idx="621">
                  <c:v>1.4823E-5</c:v>
                </c:pt>
                <c:pt idx="622">
                  <c:v>1.4854E-5</c:v>
                </c:pt>
                <c:pt idx="623">
                  <c:v>1.4871999999999999E-5</c:v>
                </c:pt>
                <c:pt idx="624">
                  <c:v>1.4887E-5</c:v>
                </c:pt>
                <c:pt idx="625">
                  <c:v>1.4905999999999999E-5</c:v>
                </c:pt>
                <c:pt idx="626">
                  <c:v>1.4922999999999999E-5</c:v>
                </c:pt>
                <c:pt idx="627">
                  <c:v>1.4946000000000001E-5</c:v>
                </c:pt>
                <c:pt idx="628">
                  <c:v>1.4956999999999999E-5</c:v>
                </c:pt>
                <c:pt idx="629">
                  <c:v>1.4978E-5</c:v>
                </c:pt>
                <c:pt idx="630">
                  <c:v>1.499E-5</c:v>
                </c:pt>
                <c:pt idx="631">
                  <c:v>1.5014999999999999E-5</c:v>
                </c:pt>
                <c:pt idx="632">
                  <c:v>1.503E-5</c:v>
                </c:pt>
                <c:pt idx="633">
                  <c:v>1.5041E-5</c:v>
                </c:pt>
                <c:pt idx="634">
                  <c:v>1.5064E-5</c:v>
                </c:pt>
                <c:pt idx="635">
                  <c:v>1.5082000000000001E-5</c:v>
                </c:pt>
                <c:pt idx="636">
                  <c:v>1.5104E-5</c:v>
                </c:pt>
                <c:pt idx="637">
                  <c:v>1.5113000000000001E-5</c:v>
                </c:pt>
                <c:pt idx="638">
                  <c:v>1.5138E-5</c:v>
                </c:pt>
                <c:pt idx="639">
                  <c:v>1.5148E-5</c:v>
                </c:pt>
                <c:pt idx="640">
                  <c:v>1.5172E-5</c:v>
                </c:pt>
                <c:pt idx="641">
                  <c:v>1.518E-5</c:v>
                </c:pt>
                <c:pt idx="642">
                  <c:v>1.5201999999999999E-5</c:v>
                </c:pt>
                <c:pt idx="643">
                  <c:v>1.5218000000000001E-5</c:v>
                </c:pt>
                <c:pt idx="644">
                  <c:v>1.5241E-5</c:v>
                </c:pt>
                <c:pt idx="645">
                  <c:v>1.5248999999999999E-5</c:v>
                </c:pt>
                <c:pt idx="646">
                  <c:v>1.5265999999999999E-5</c:v>
                </c:pt>
                <c:pt idx="647">
                  <c:v>1.5282E-5</c:v>
                </c:pt>
                <c:pt idx="648">
                  <c:v>1.5305E-5</c:v>
                </c:pt>
                <c:pt idx="649">
                  <c:v>1.5321000000000001E-5</c:v>
                </c:pt>
                <c:pt idx="650">
                  <c:v>1.5328999999999998E-5</c:v>
                </c:pt>
                <c:pt idx="651">
                  <c:v>1.5345999999999998E-5</c:v>
                </c:pt>
                <c:pt idx="652">
                  <c:v>1.5369000000000001E-5</c:v>
                </c:pt>
                <c:pt idx="653">
                  <c:v>1.5379999999999998E-5</c:v>
                </c:pt>
                <c:pt idx="654">
                  <c:v>1.5401E-5</c:v>
                </c:pt>
                <c:pt idx="655">
                  <c:v>1.5413999999999998E-5</c:v>
                </c:pt>
                <c:pt idx="656">
                  <c:v>1.5435E-5</c:v>
                </c:pt>
                <c:pt idx="657">
                  <c:v>1.5446000000000001E-5</c:v>
                </c:pt>
                <c:pt idx="658">
                  <c:v>1.5464E-5</c:v>
                </c:pt>
                <c:pt idx="659">
                  <c:v>1.5478E-5</c:v>
                </c:pt>
                <c:pt idx="660">
                  <c:v>1.5500000000000001E-5</c:v>
                </c:pt>
                <c:pt idx="661">
                  <c:v>1.5511000000000001E-5</c:v>
                </c:pt>
                <c:pt idx="662">
                  <c:v>1.5525000000000001E-5</c:v>
                </c:pt>
                <c:pt idx="663">
                  <c:v>1.5543E-5</c:v>
                </c:pt>
                <c:pt idx="664">
                  <c:v>1.5563E-5</c:v>
                </c:pt>
                <c:pt idx="665">
                  <c:v>1.5571000000000001E-5</c:v>
                </c:pt>
                <c:pt idx="666">
                  <c:v>1.5591999999999999E-5</c:v>
                </c:pt>
                <c:pt idx="667">
                  <c:v>1.5605000000000001E-5</c:v>
                </c:pt>
                <c:pt idx="668">
                  <c:v>1.5631E-5</c:v>
                </c:pt>
                <c:pt idx="669">
                  <c:v>1.5634999999999999E-5</c:v>
                </c:pt>
                <c:pt idx="670">
                  <c:v>1.5654999999999998E-5</c:v>
                </c:pt>
                <c:pt idx="671">
                  <c:v>1.5668E-5</c:v>
                </c:pt>
                <c:pt idx="672">
                  <c:v>1.5685E-5</c:v>
                </c:pt>
                <c:pt idx="673">
                  <c:v>1.5698000000000001E-5</c:v>
                </c:pt>
                <c:pt idx="674">
                  <c:v>1.5713999999999999E-5</c:v>
                </c:pt>
                <c:pt idx="675">
                  <c:v>1.5729000000000001E-5</c:v>
                </c:pt>
                <c:pt idx="676">
                  <c:v>1.5744999999999999E-5</c:v>
                </c:pt>
                <c:pt idx="677">
                  <c:v>1.5758999999999999E-5</c:v>
                </c:pt>
                <c:pt idx="678">
                  <c:v>1.5777000000000002E-5</c:v>
                </c:pt>
                <c:pt idx="679">
                  <c:v>1.579E-5</c:v>
                </c:pt>
                <c:pt idx="680">
                  <c:v>1.5809000000000001E-5</c:v>
                </c:pt>
                <c:pt idx="681">
                  <c:v>1.5815999999999999E-5</c:v>
                </c:pt>
                <c:pt idx="682">
                  <c:v>1.5832999999999999E-5</c:v>
                </c:pt>
                <c:pt idx="683">
                  <c:v>1.5846E-5</c:v>
                </c:pt>
                <c:pt idx="684">
                  <c:v>1.5866E-5</c:v>
                </c:pt>
                <c:pt idx="685">
                  <c:v>1.5874000000000001E-5</c:v>
                </c:pt>
                <c:pt idx="686">
                  <c:v>1.5894000000000001E-5</c:v>
                </c:pt>
                <c:pt idx="687">
                  <c:v>1.5906999999999999E-5</c:v>
                </c:pt>
                <c:pt idx="688">
                  <c:v>1.5928999999999999E-5</c:v>
                </c:pt>
                <c:pt idx="689">
                  <c:v>1.5933000000000001E-5</c:v>
                </c:pt>
                <c:pt idx="690">
                  <c:v>1.5950000000000001E-5</c:v>
                </c:pt>
                <c:pt idx="691">
                  <c:v>1.5960999999999998E-5</c:v>
                </c:pt>
                <c:pt idx="692">
                  <c:v>1.5982999999999999E-5</c:v>
                </c:pt>
                <c:pt idx="693">
                  <c:v>1.5994999999999998E-5</c:v>
                </c:pt>
                <c:pt idx="694">
                  <c:v>1.6007000000000001E-5</c:v>
                </c:pt>
                <c:pt idx="695">
                  <c:v>1.6016999999999999E-5</c:v>
                </c:pt>
                <c:pt idx="696">
                  <c:v>1.6035000000000001E-5</c:v>
                </c:pt>
                <c:pt idx="697">
                  <c:v>1.6050999999999999E-5</c:v>
                </c:pt>
                <c:pt idx="698">
                  <c:v>1.6065999999999998E-5</c:v>
                </c:pt>
                <c:pt idx="699">
                  <c:v>1.6079999999999999E-5</c:v>
                </c:pt>
                <c:pt idx="700">
                  <c:v>1.6098000000000001E-5</c:v>
                </c:pt>
                <c:pt idx="701">
                  <c:v>1.6098000000000001E-5</c:v>
                </c:pt>
                <c:pt idx="702">
                  <c:v>1.6121E-5</c:v>
                </c:pt>
                <c:pt idx="703">
                  <c:v>1.613E-5</c:v>
                </c:pt>
                <c:pt idx="704">
                  <c:v>1.6154000000000002E-5</c:v>
                </c:pt>
                <c:pt idx="705">
                  <c:v>1.6157000000000001E-5</c:v>
                </c:pt>
                <c:pt idx="706">
                  <c:v>1.6174000000000001E-5</c:v>
                </c:pt>
                <c:pt idx="707">
                  <c:v>1.6186999999999999E-5</c:v>
                </c:pt>
                <c:pt idx="708">
                  <c:v>1.6205000000000002E-5</c:v>
                </c:pt>
                <c:pt idx="709">
                  <c:v>1.6211000000000001E-5</c:v>
                </c:pt>
                <c:pt idx="710">
                  <c:v>1.6229E-5</c:v>
                </c:pt>
                <c:pt idx="711">
                  <c:v>1.6240999999999999E-5</c:v>
                </c:pt>
                <c:pt idx="712">
                  <c:v>1.6259000000000001E-5</c:v>
                </c:pt>
                <c:pt idx="713">
                  <c:v>1.6260999999999999E-5</c:v>
                </c:pt>
                <c:pt idx="714">
                  <c:v>1.6277999999999999E-5</c:v>
                </c:pt>
                <c:pt idx="715">
                  <c:v>1.6294999999999999E-5</c:v>
                </c:pt>
                <c:pt idx="716">
                  <c:v>1.6313000000000001E-5</c:v>
                </c:pt>
                <c:pt idx="717">
                  <c:v>1.6317999999999999E-5</c:v>
                </c:pt>
                <c:pt idx="718">
                  <c:v>1.6337E-5</c:v>
                </c:pt>
                <c:pt idx="719">
                  <c:v>1.6348E-5</c:v>
                </c:pt>
                <c:pt idx="720">
                  <c:v>1.6361000000000001E-5</c:v>
                </c:pt>
                <c:pt idx="721">
                  <c:v>1.6364000000000001E-5</c:v>
                </c:pt>
                <c:pt idx="722">
                  <c:v>1.6387000000000001E-5</c:v>
                </c:pt>
                <c:pt idx="723">
                  <c:v>1.6399E-5</c:v>
                </c:pt>
                <c:pt idx="724">
                  <c:v>1.6413E-5</c:v>
                </c:pt>
                <c:pt idx="725">
                  <c:v>1.6416E-5</c:v>
                </c:pt>
                <c:pt idx="726">
                  <c:v>1.6435000000000001E-5</c:v>
                </c:pt>
                <c:pt idx="727">
                  <c:v>1.6447999999999999E-5</c:v>
                </c:pt>
                <c:pt idx="728">
                  <c:v>1.6461999999999999E-5</c:v>
                </c:pt>
                <c:pt idx="729">
                  <c:v>1.6473E-5</c:v>
                </c:pt>
                <c:pt idx="730">
                  <c:v>1.6487999999999999E-5</c:v>
                </c:pt>
                <c:pt idx="731">
                  <c:v>1.6498999999999999E-5</c:v>
                </c:pt>
                <c:pt idx="732">
                  <c:v>1.6511000000000002E-5</c:v>
                </c:pt>
                <c:pt idx="733">
                  <c:v>1.6518999999999999E-5</c:v>
                </c:pt>
                <c:pt idx="734">
                  <c:v>1.6535999999999999E-5</c:v>
                </c:pt>
                <c:pt idx="735">
                  <c:v>1.6546999999999999E-5</c:v>
                </c:pt>
                <c:pt idx="736">
                  <c:v>1.6558E-5</c:v>
                </c:pt>
                <c:pt idx="737">
                  <c:v>1.6569999999999999E-5</c:v>
                </c:pt>
                <c:pt idx="738">
                  <c:v>1.6585000000000001E-5</c:v>
                </c:pt>
                <c:pt idx="739">
                  <c:v>1.6595999999999998E-5</c:v>
                </c:pt>
                <c:pt idx="740">
                  <c:v>1.6612999999999998E-5</c:v>
                </c:pt>
                <c:pt idx="741">
                  <c:v>1.6616000000000002E-5</c:v>
                </c:pt>
                <c:pt idx="742">
                  <c:v>1.6631999999999999E-5</c:v>
                </c:pt>
                <c:pt idx="743">
                  <c:v>1.6643999999999999E-5</c:v>
                </c:pt>
                <c:pt idx="744">
                  <c:v>1.6662000000000001E-5</c:v>
                </c:pt>
                <c:pt idx="745">
                  <c:v>1.6657999999999999E-5</c:v>
                </c:pt>
                <c:pt idx="746">
                  <c:v>1.6680999999999998E-5</c:v>
                </c:pt>
                <c:pt idx="747">
                  <c:v>1.6688E-5</c:v>
                </c:pt>
                <c:pt idx="748">
                  <c:v>1.6702E-5</c:v>
                </c:pt>
                <c:pt idx="749">
                  <c:v>1.6708999999999999E-5</c:v>
                </c:pt>
                <c:pt idx="750">
                  <c:v>1.6724000000000001E-5</c:v>
                </c:pt>
                <c:pt idx="751">
                  <c:v>1.6738000000000001E-5</c:v>
                </c:pt>
                <c:pt idx="752">
                  <c:v>1.6748999999999998E-5</c:v>
                </c:pt>
                <c:pt idx="753">
                  <c:v>1.6756999999999999E-5</c:v>
                </c:pt>
                <c:pt idx="754">
                  <c:v>1.6767000000000001E-5</c:v>
                </c:pt>
                <c:pt idx="755">
                  <c:v>1.6784000000000001E-5</c:v>
                </c:pt>
                <c:pt idx="756">
                  <c:v>1.6795000000000001E-5</c:v>
                </c:pt>
                <c:pt idx="757">
                  <c:v>1.6801999999999999E-5</c:v>
                </c:pt>
                <c:pt idx="758">
                  <c:v>1.6816999999999998E-5</c:v>
                </c:pt>
                <c:pt idx="759">
                  <c:v>1.6829000000000001E-5</c:v>
                </c:pt>
                <c:pt idx="760">
                  <c:v>1.6841999999999999E-5</c:v>
                </c:pt>
                <c:pt idx="761">
                  <c:v>1.6841E-5</c:v>
                </c:pt>
                <c:pt idx="762">
                  <c:v>1.6857000000000001E-5</c:v>
                </c:pt>
                <c:pt idx="763">
                  <c:v>1.6871000000000002E-5</c:v>
                </c:pt>
                <c:pt idx="764">
                  <c:v>1.6886999999999999E-5</c:v>
                </c:pt>
                <c:pt idx="765">
                  <c:v>1.6889999999999999E-5</c:v>
                </c:pt>
                <c:pt idx="766">
                  <c:v>1.6901999999999998E-5</c:v>
                </c:pt>
                <c:pt idx="767">
                  <c:v>1.6912E-5</c:v>
                </c:pt>
                <c:pt idx="768">
                  <c:v>1.6929E-5</c:v>
                </c:pt>
                <c:pt idx="769">
                  <c:v>1.6932999999999999E-5</c:v>
                </c:pt>
                <c:pt idx="770">
                  <c:v>1.6946999999999999E-5</c:v>
                </c:pt>
                <c:pt idx="771">
                  <c:v>1.6957999999999999E-5</c:v>
                </c:pt>
                <c:pt idx="772">
                  <c:v>1.6969999999999998E-5</c:v>
                </c:pt>
                <c:pt idx="773">
                  <c:v>1.6973000000000002E-5</c:v>
                </c:pt>
                <c:pt idx="774">
                  <c:v>1.6986E-5</c:v>
                </c:pt>
                <c:pt idx="775">
                  <c:v>1.6993000000000001E-5</c:v>
                </c:pt>
                <c:pt idx="776">
                  <c:v>1.7010000000000001E-5</c:v>
                </c:pt>
                <c:pt idx="777">
                  <c:v>1.7022000000000001E-5</c:v>
                </c:pt>
                <c:pt idx="778">
                  <c:v>1.7027000000000001E-5</c:v>
                </c:pt>
                <c:pt idx="779">
                  <c:v>1.7034999999999999E-5</c:v>
                </c:pt>
                <c:pt idx="780">
                  <c:v>1.7053000000000001E-5</c:v>
                </c:pt>
                <c:pt idx="781">
                  <c:v>1.7059E-5</c:v>
                </c:pt>
                <c:pt idx="782">
                  <c:v>1.7073000000000001E-5</c:v>
                </c:pt>
                <c:pt idx="783">
                  <c:v>1.7076E-5</c:v>
                </c:pt>
                <c:pt idx="784">
                  <c:v>1.7093999999999999E-5</c:v>
                </c:pt>
                <c:pt idx="785">
                  <c:v>1.7096E-5</c:v>
                </c:pt>
                <c:pt idx="786">
                  <c:v>1.7112000000000002E-5</c:v>
                </c:pt>
                <c:pt idx="787">
                  <c:v>1.7112000000000002E-5</c:v>
                </c:pt>
                <c:pt idx="788">
                  <c:v>1.7133999999999999E-5</c:v>
                </c:pt>
                <c:pt idx="789">
                  <c:v>1.7138000000000001E-5</c:v>
                </c:pt>
                <c:pt idx="790">
                  <c:v>1.7155000000000001E-5</c:v>
                </c:pt>
                <c:pt idx="791">
                  <c:v>1.7150999999999999E-5</c:v>
                </c:pt>
                <c:pt idx="792">
                  <c:v>1.7169000000000001E-5</c:v>
                </c:pt>
                <c:pt idx="793">
                  <c:v>1.7176E-5</c:v>
                </c:pt>
                <c:pt idx="794">
                  <c:v>1.7187E-5</c:v>
                </c:pt>
                <c:pt idx="795">
                  <c:v>1.7198999999999999E-5</c:v>
                </c:pt>
                <c:pt idx="796">
                  <c:v>1.7203000000000001E-5</c:v>
                </c:pt>
                <c:pt idx="797">
                  <c:v>1.7218E-5</c:v>
                </c:pt>
                <c:pt idx="798">
                  <c:v>1.7224E-5</c:v>
                </c:pt>
                <c:pt idx="799">
                  <c:v>1.7235E-5</c:v>
                </c:pt>
                <c:pt idx="800">
                  <c:v>1.7244E-5</c:v>
                </c:pt>
                <c:pt idx="801">
                  <c:v>1.7258999999999999E-5</c:v>
                </c:pt>
                <c:pt idx="802">
                  <c:v>1.7266E-5</c:v>
                </c:pt>
                <c:pt idx="803">
                  <c:v>1.7269E-5</c:v>
                </c:pt>
                <c:pt idx="804">
                  <c:v>1.7280000000000001E-5</c:v>
                </c:pt>
                <c:pt idx="805">
                  <c:v>1.7288000000000001E-5</c:v>
                </c:pt>
                <c:pt idx="806">
                  <c:v>1.7306E-5</c:v>
                </c:pt>
                <c:pt idx="807">
                  <c:v>1.7306E-5</c:v>
                </c:pt>
                <c:pt idx="808">
                  <c:v>1.7320999999999999E-5</c:v>
                </c:pt>
                <c:pt idx="809">
                  <c:v>1.7322000000000001E-5</c:v>
                </c:pt>
                <c:pt idx="810">
                  <c:v>1.7337E-5</c:v>
                </c:pt>
                <c:pt idx="811">
                  <c:v>1.7345000000000001E-5</c:v>
                </c:pt>
                <c:pt idx="812">
                  <c:v>1.7354E-5</c:v>
                </c:pt>
                <c:pt idx="813">
                  <c:v>1.7357999999999999E-5</c:v>
                </c:pt>
                <c:pt idx="814">
                  <c:v>1.7374E-5</c:v>
                </c:pt>
                <c:pt idx="815">
                  <c:v>1.7382000000000001E-5</c:v>
                </c:pt>
                <c:pt idx="816">
                  <c:v>1.7388999999999999E-5</c:v>
                </c:pt>
                <c:pt idx="817">
                  <c:v>1.7394E-5</c:v>
                </c:pt>
                <c:pt idx="818">
                  <c:v>1.7405999999999999E-5</c:v>
                </c:pt>
                <c:pt idx="819">
                  <c:v>1.7418000000000002E-5</c:v>
                </c:pt>
                <c:pt idx="820">
                  <c:v>1.7425E-5</c:v>
                </c:pt>
                <c:pt idx="821">
                  <c:v>1.7430000000000001E-5</c:v>
                </c:pt>
                <c:pt idx="822">
                  <c:v>1.7441000000000001E-5</c:v>
                </c:pt>
                <c:pt idx="823">
                  <c:v>1.7448E-5</c:v>
                </c:pt>
                <c:pt idx="824">
                  <c:v>1.7459999999999999E-5</c:v>
                </c:pt>
                <c:pt idx="825">
                  <c:v>1.7459E-5</c:v>
                </c:pt>
                <c:pt idx="826">
                  <c:v>1.7476999999999999E-5</c:v>
                </c:pt>
                <c:pt idx="827">
                  <c:v>1.7481000000000001E-5</c:v>
                </c:pt>
                <c:pt idx="828">
                  <c:v>1.7496E-5</c:v>
                </c:pt>
                <c:pt idx="829">
                  <c:v>1.7495000000000001E-5</c:v>
                </c:pt>
                <c:pt idx="830">
                  <c:v>1.7507999999999999E-5</c:v>
                </c:pt>
                <c:pt idx="831">
                  <c:v>1.7513E-5</c:v>
                </c:pt>
                <c:pt idx="832">
                  <c:v>1.7529000000000001E-5</c:v>
                </c:pt>
                <c:pt idx="833">
                  <c:v>1.753E-5</c:v>
                </c:pt>
                <c:pt idx="834">
                  <c:v>1.7538E-5</c:v>
                </c:pt>
                <c:pt idx="835">
                  <c:v>1.7547E-5</c:v>
                </c:pt>
                <c:pt idx="836">
                  <c:v>1.7558999999999999E-5</c:v>
                </c:pt>
                <c:pt idx="837">
                  <c:v>1.7564999999999999E-5</c:v>
                </c:pt>
                <c:pt idx="838">
                  <c:v>1.7569000000000001E-5</c:v>
                </c:pt>
                <c:pt idx="839">
                  <c:v>1.7577000000000001E-5</c:v>
                </c:pt>
                <c:pt idx="840">
                  <c:v>1.7589999999999999E-5</c:v>
                </c:pt>
                <c:pt idx="841">
                  <c:v>1.7595999999999999E-5</c:v>
                </c:pt>
                <c:pt idx="842">
                  <c:v>1.7598999999999999E-5</c:v>
                </c:pt>
                <c:pt idx="843">
                  <c:v>1.7609E-5</c:v>
                </c:pt>
                <c:pt idx="844">
                  <c:v>1.7621999999999998E-5</c:v>
                </c:pt>
                <c:pt idx="845">
                  <c:v>1.7623999999999999E-5</c:v>
                </c:pt>
                <c:pt idx="846">
                  <c:v>1.7632E-5</c:v>
                </c:pt>
                <c:pt idx="847">
                  <c:v>1.7634000000000001E-5</c:v>
                </c:pt>
                <c:pt idx="848">
                  <c:v>1.7652E-5</c:v>
                </c:pt>
                <c:pt idx="849">
                  <c:v>1.7652999999999999E-5</c:v>
                </c:pt>
                <c:pt idx="850">
                  <c:v>1.7665000000000001E-5</c:v>
                </c:pt>
                <c:pt idx="851">
                  <c:v>1.7666999999999999E-5</c:v>
                </c:pt>
                <c:pt idx="852">
                  <c:v>1.7680999999999999E-5</c:v>
                </c:pt>
                <c:pt idx="853">
                  <c:v>1.7683999999999999E-5</c:v>
                </c:pt>
                <c:pt idx="854">
                  <c:v>1.7693000000000002E-5</c:v>
                </c:pt>
                <c:pt idx="855">
                  <c:v>1.7697E-5</c:v>
                </c:pt>
                <c:pt idx="856">
                  <c:v>1.7711E-5</c:v>
                </c:pt>
                <c:pt idx="857">
                  <c:v>1.7714999999999999E-5</c:v>
                </c:pt>
                <c:pt idx="858">
                  <c:v>1.7725999999999999E-5</c:v>
                </c:pt>
                <c:pt idx="859">
                  <c:v>1.7722000000000001E-5</c:v>
                </c:pt>
                <c:pt idx="860">
                  <c:v>1.7737999999999999E-5</c:v>
                </c:pt>
                <c:pt idx="861">
                  <c:v>1.7742000000000001E-5</c:v>
                </c:pt>
                <c:pt idx="862">
                  <c:v>1.7751999999999999E-5</c:v>
                </c:pt>
                <c:pt idx="863">
                  <c:v>1.7751E-5</c:v>
                </c:pt>
                <c:pt idx="864">
                  <c:v>1.7768E-5</c:v>
                </c:pt>
                <c:pt idx="865">
                  <c:v>1.7771999999999999E-5</c:v>
                </c:pt>
                <c:pt idx="866">
                  <c:v>1.7779E-5</c:v>
                </c:pt>
                <c:pt idx="867">
                  <c:v>1.7781000000000001E-5</c:v>
                </c:pt>
                <c:pt idx="868">
                  <c:v>1.7791999999999998E-5</c:v>
                </c:pt>
                <c:pt idx="869">
                  <c:v>1.7799E-5</c:v>
                </c:pt>
                <c:pt idx="870">
                  <c:v>1.7810000000000001E-5</c:v>
                </c:pt>
                <c:pt idx="871">
                  <c:v>1.7808E-5</c:v>
                </c:pt>
                <c:pt idx="872">
                  <c:v>1.7819999999999999E-5</c:v>
                </c:pt>
                <c:pt idx="873">
                  <c:v>1.7827999999999999E-5</c:v>
                </c:pt>
                <c:pt idx="874">
                  <c:v>1.7838000000000001E-5</c:v>
                </c:pt>
                <c:pt idx="875">
                  <c:v>1.7833999999999999E-5</c:v>
                </c:pt>
                <c:pt idx="876">
                  <c:v>1.7844999999999999E-5</c:v>
                </c:pt>
                <c:pt idx="877">
                  <c:v>1.7856E-5</c:v>
                </c:pt>
                <c:pt idx="878">
                  <c:v>1.7861000000000001E-5</c:v>
                </c:pt>
                <c:pt idx="879">
                  <c:v>1.7863000000000002E-5</c:v>
                </c:pt>
                <c:pt idx="880">
                  <c:v>1.7869000000000001E-5</c:v>
                </c:pt>
                <c:pt idx="881">
                  <c:v>1.7876E-5</c:v>
                </c:pt>
                <c:pt idx="882">
                  <c:v>1.789E-5</c:v>
                </c:pt>
                <c:pt idx="883">
                  <c:v>1.789E-5</c:v>
                </c:pt>
                <c:pt idx="884">
                  <c:v>1.7897000000000002E-5</c:v>
                </c:pt>
                <c:pt idx="885">
                  <c:v>1.7895999999999999E-5</c:v>
                </c:pt>
                <c:pt idx="886">
                  <c:v>1.7914000000000002E-5</c:v>
                </c:pt>
                <c:pt idx="887">
                  <c:v>1.7912999999999999E-5</c:v>
                </c:pt>
                <c:pt idx="888">
                  <c:v>1.7927999999999998E-5</c:v>
                </c:pt>
                <c:pt idx="889">
                  <c:v>1.7923000000000001E-5</c:v>
                </c:pt>
                <c:pt idx="890">
                  <c:v>1.7935999999999999E-5</c:v>
                </c:pt>
                <c:pt idx="891">
                  <c:v>1.7938999999999999E-5</c:v>
                </c:pt>
                <c:pt idx="892">
                  <c:v>1.7949E-5</c:v>
                </c:pt>
                <c:pt idx="893">
                  <c:v>1.7949999999999999E-5</c:v>
                </c:pt>
                <c:pt idx="894">
                  <c:v>1.7958999999999999E-5</c:v>
                </c:pt>
                <c:pt idx="895">
                  <c:v>1.7966E-5</c:v>
                </c:pt>
                <c:pt idx="896">
                  <c:v>1.7974000000000001E-5</c:v>
                </c:pt>
                <c:pt idx="897">
                  <c:v>1.7971000000000001E-5</c:v>
                </c:pt>
                <c:pt idx="898">
                  <c:v>1.7980000000000001E-5</c:v>
                </c:pt>
                <c:pt idx="899">
                  <c:v>1.7989999999999999E-5</c:v>
                </c:pt>
                <c:pt idx="900">
                  <c:v>1.7997999999999999E-5</c:v>
                </c:pt>
                <c:pt idx="901">
                  <c:v>1.7999000000000002E-5</c:v>
                </c:pt>
                <c:pt idx="902">
                  <c:v>1.8003E-5</c:v>
                </c:pt>
                <c:pt idx="903">
                  <c:v>1.8009E-5</c:v>
                </c:pt>
                <c:pt idx="904">
                  <c:v>1.8016000000000002E-5</c:v>
                </c:pt>
                <c:pt idx="905">
                  <c:v>1.802E-5</c:v>
                </c:pt>
                <c:pt idx="906">
                  <c:v>1.8025000000000001E-5</c:v>
                </c:pt>
                <c:pt idx="907">
                  <c:v>1.8026999999999999E-5</c:v>
                </c:pt>
                <c:pt idx="908">
                  <c:v>1.8045000000000001E-5</c:v>
                </c:pt>
                <c:pt idx="909">
                  <c:v>1.8042000000000001E-5</c:v>
                </c:pt>
                <c:pt idx="910">
                  <c:v>1.8048999999999999E-5</c:v>
                </c:pt>
                <c:pt idx="911">
                  <c:v>1.8050000000000002E-5</c:v>
                </c:pt>
                <c:pt idx="912">
                  <c:v>1.8065999999999999E-5</c:v>
                </c:pt>
                <c:pt idx="913">
                  <c:v>1.8065999999999999E-5</c:v>
                </c:pt>
                <c:pt idx="914">
                  <c:v>1.8074999999999999E-5</c:v>
                </c:pt>
                <c:pt idx="915">
                  <c:v>1.8074E-5</c:v>
                </c:pt>
                <c:pt idx="916">
                  <c:v>1.8082999999999999E-5</c:v>
                </c:pt>
                <c:pt idx="917">
                  <c:v>1.8091E-5</c:v>
                </c:pt>
                <c:pt idx="918">
                  <c:v>1.8094999999999999E-5</c:v>
                </c:pt>
                <c:pt idx="919">
                  <c:v>1.8094E-5</c:v>
                </c:pt>
                <c:pt idx="920">
                  <c:v>1.8104000000000001E-5</c:v>
                </c:pt>
                <c:pt idx="921">
                  <c:v>1.8108E-5</c:v>
                </c:pt>
                <c:pt idx="922">
                  <c:v>1.8111E-5</c:v>
                </c:pt>
                <c:pt idx="923">
                  <c:v>1.8111999999999999E-5</c:v>
                </c:pt>
                <c:pt idx="924">
                  <c:v>1.8121000000000001E-5</c:v>
                </c:pt>
                <c:pt idx="925">
                  <c:v>1.8127000000000001E-5</c:v>
                </c:pt>
                <c:pt idx="926">
                  <c:v>1.8136999999999999E-5</c:v>
                </c:pt>
                <c:pt idx="927">
                  <c:v>1.8133000000000001E-5</c:v>
                </c:pt>
                <c:pt idx="928">
                  <c:v>1.8145E-5</c:v>
                </c:pt>
                <c:pt idx="929">
                  <c:v>1.8148E-5</c:v>
                </c:pt>
                <c:pt idx="930">
                  <c:v>1.8159999999999999E-5</c:v>
                </c:pt>
                <c:pt idx="931">
                  <c:v>1.8155000000000002E-5</c:v>
                </c:pt>
                <c:pt idx="932">
                  <c:v>1.8162999999999999E-5</c:v>
                </c:pt>
                <c:pt idx="933">
                  <c:v>1.8168999999999998E-5</c:v>
                </c:pt>
                <c:pt idx="934">
                  <c:v>1.8175000000000001E-5</c:v>
                </c:pt>
                <c:pt idx="935">
                  <c:v>1.8175000000000001E-5</c:v>
                </c:pt>
                <c:pt idx="936">
                  <c:v>1.8178000000000001E-5</c:v>
                </c:pt>
                <c:pt idx="937">
                  <c:v>1.8187999999999999E-5</c:v>
                </c:pt>
                <c:pt idx="938">
                  <c:v>1.8193999999999999E-5</c:v>
                </c:pt>
                <c:pt idx="939">
                  <c:v>1.8195000000000001E-5</c:v>
                </c:pt>
                <c:pt idx="940">
                  <c:v>1.8202E-5</c:v>
                </c:pt>
                <c:pt idx="941">
                  <c:v>1.8204999999999999E-5</c:v>
                </c:pt>
                <c:pt idx="942">
                  <c:v>1.8212000000000001E-5</c:v>
                </c:pt>
                <c:pt idx="943">
                  <c:v>1.8210999999999999E-5</c:v>
                </c:pt>
                <c:pt idx="944">
                  <c:v>1.8221000000000001E-5</c:v>
                </c:pt>
                <c:pt idx="945">
                  <c:v>1.8221000000000001E-5</c:v>
                </c:pt>
                <c:pt idx="946">
                  <c:v>1.8238000000000001E-5</c:v>
                </c:pt>
                <c:pt idx="947">
                  <c:v>1.8229000000000001E-5</c:v>
                </c:pt>
                <c:pt idx="948">
                  <c:v>1.8238000000000001E-5</c:v>
                </c:pt>
                <c:pt idx="949">
                  <c:v>1.8236999999999998E-5</c:v>
                </c:pt>
                <c:pt idx="950">
                  <c:v>1.8253E-5</c:v>
                </c:pt>
                <c:pt idx="951">
                  <c:v>1.8246000000000001E-5</c:v>
                </c:pt>
                <c:pt idx="952">
                  <c:v>1.8253E-5</c:v>
                </c:pt>
                <c:pt idx="953">
                  <c:v>1.8255999999999999E-5</c:v>
                </c:pt>
                <c:pt idx="954">
                  <c:v>1.827E-5</c:v>
                </c:pt>
                <c:pt idx="955">
                  <c:v>1.8267999999999999E-5</c:v>
                </c:pt>
                <c:pt idx="956">
                  <c:v>1.8270999999999998E-5</c:v>
                </c:pt>
                <c:pt idx="957">
                  <c:v>1.8272000000000001E-5</c:v>
                </c:pt>
                <c:pt idx="958">
                  <c:v>1.8281E-5</c:v>
                </c:pt>
                <c:pt idx="959">
                  <c:v>1.8283000000000001E-5</c:v>
                </c:pt>
                <c:pt idx="960">
                  <c:v>1.8281E-5</c:v>
                </c:pt>
                <c:pt idx="961">
                  <c:v>1.8289999999999999E-5</c:v>
                </c:pt>
                <c:pt idx="962">
                  <c:v>1.8294000000000001E-5</c:v>
                </c:pt>
                <c:pt idx="963">
                  <c:v>1.8298E-5</c:v>
                </c:pt>
                <c:pt idx="964">
                  <c:v>1.8306000000000001E-5</c:v>
                </c:pt>
                <c:pt idx="965">
                  <c:v>1.8306000000000001E-5</c:v>
                </c:pt>
                <c:pt idx="966">
                  <c:v>1.8315E-5</c:v>
                </c:pt>
                <c:pt idx="967">
                  <c:v>1.8314000000000001E-5</c:v>
                </c:pt>
                <c:pt idx="968">
                  <c:v>1.8323999999999999E-5</c:v>
                </c:pt>
                <c:pt idx="969">
                  <c:v>1.8320000000000001E-5</c:v>
                </c:pt>
                <c:pt idx="970">
                  <c:v>1.8331000000000001E-5</c:v>
                </c:pt>
                <c:pt idx="971">
                  <c:v>1.8329E-5</c:v>
                </c:pt>
                <c:pt idx="972">
                  <c:v>1.8340000000000001E-5</c:v>
                </c:pt>
                <c:pt idx="973">
                  <c:v>1.8331000000000001E-5</c:v>
                </c:pt>
                <c:pt idx="974">
                  <c:v>1.8343999999999999E-5</c:v>
                </c:pt>
                <c:pt idx="975">
                  <c:v>1.8348000000000001E-5</c:v>
                </c:pt>
                <c:pt idx="976">
                  <c:v>1.8354000000000001E-5</c:v>
                </c:pt>
                <c:pt idx="977">
                  <c:v>1.8352E-5</c:v>
                </c:pt>
                <c:pt idx="978">
                  <c:v>1.8357000000000001E-5</c:v>
                </c:pt>
                <c:pt idx="979">
                  <c:v>1.8365000000000001E-5</c:v>
                </c:pt>
                <c:pt idx="980">
                  <c:v>1.8369E-5</c:v>
                </c:pt>
                <c:pt idx="981">
                  <c:v>1.8369E-5</c:v>
                </c:pt>
                <c:pt idx="982">
                  <c:v>1.8372E-5</c:v>
                </c:pt>
                <c:pt idx="983">
                  <c:v>1.8374000000000001E-5</c:v>
                </c:pt>
                <c:pt idx="984">
                  <c:v>1.8382000000000001E-5</c:v>
                </c:pt>
                <c:pt idx="985">
                  <c:v>1.8374000000000001E-5</c:v>
                </c:pt>
                <c:pt idx="986">
                  <c:v>1.8386999999999999E-5</c:v>
                </c:pt>
                <c:pt idx="987">
                  <c:v>1.8383E-5</c:v>
                </c:pt>
                <c:pt idx="988">
                  <c:v>1.8399000000000001E-5</c:v>
                </c:pt>
                <c:pt idx="989">
                  <c:v>1.8391999999999999E-5</c:v>
                </c:pt>
                <c:pt idx="990">
                  <c:v>1.84E-5</c:v>
                </c:pt>
                <c:pt idx="991">
                  <c:v>1.8397E-5</c:v>
                </c:pt>
                <c:pt idx="992">
                  <c:v>1.8411E-5</c:v>
                </c:pt>
                <c:pt idx="993">
                  <c:v>1.8406999999999998E-5</c:v>
                </c:pt>
                <c:pt idx="994">
                  <c:v>1.8411999999999999E-5</c:v>
                </c:pt>
                <c:pt idx="995">
                  <c:v>1.8416000000000001E-5</c:v>
                </c:pt>
                <c:pt idx="996">
                  <c:v>1.8419000000000001E-5</c:v>
                </c:pt>
                <c:pt idx="997">
                  <c:v>1.8417999999999999E-5</c:v>
                </c:pt>
                <c:pt idx="998">
                  <c:v>1.842E-5</c:v>
                </c:pt>
                <c:pt idx="999">
                  <c:v>1.8420999999999999E-5</c:v>
                </c:pt>
                <c:pt idx="1000">
                  <c:v>1.8434999999999999E-5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A4-E042-BEB0-74DF0999F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4888928"/>
        <c:axId val="724889488"/>
      </c:scatterChart>
      <c:valAx>
        <c:axId val="724888928"/>
        <c:scaling>
          <c:orientation val="minMax"/>
          <c:max val="2.5"/>
          <c:min val="0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24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ゲート電圧</a:t>
                </a:r>
                <a:r>
                  <a:rPr kumimoji="1" lang="en-US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4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4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4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[V]</a:t>
                </a:r>
                <a:endParaRPr lang="ja-JP" altLang="en-US" sz="24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2085076997475862"/>
              <c:y val="0.9099317619714533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600" b="1"/>
            </a:pPr>
            <a:endParaRPr lang="ja-JP"/>
          </a:p>
        </c:txPr>
        <c:crossAx val="724889488"/>
        <c:crosses val="autoZero"/>
        <c:crossBetween val="midCat"/>
        <c:majorUnit val="0.5"/>
        <c:minorUnit val="0.1"/>
      </c:valAx>
      <c:valAx>
        <c:axId val="724889488"/>
        <c:scaling>
          <c:orientation val="minMax"/>
          <c:max val="1.2000000000000004E-5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0.00E+00" sourceLinked="1"/>
        <c:majorTickMark val="in"/>
        <c:minorTickMark val="in"/>
        <c:tickLblPos val="nextTo"/>
        <c:spPr>
          <a:ln w="28575">
            <a:solidFill>
              <a:schemeClr val="tx1"/>
            </a:solidFill>
          </a:ln>
        </c:spPr>
        <c:crossAx val="724888928"/>
        <c:crosses val="autoZero"/>
        <c:crossBetween val="midCat"/>
        <c:majorUnit val="5.0000000000000013E-6"/>
        <c:minorUnit val="1.0000000000000004E-6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</c:chart>
  <c:spPr>
    <a:noFill/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216004343780221"/>
          <c:y val="6.2695497024069957E-2"/>
          <c:w val="0.73835214236483737"/>
          <c:h val="0.73474375862999353"/>
        </c:manualLayout>
      </c:layout>
      <c:scatterChart>
        <c:scatterStyle val="smoothMarker"/>
        <c:varyColors val="0"/>
        <c:ser>
          <c:idx val="4"/>
          <c:order val="0"/>
          <c:tx>
            <c:v>Vg=2.5V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Id-Vd'!$C$207:$C$257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Id-Vd'!$D$207:$D$257</c:f>
              <c:numCache>
                <c:formatCode>0.00E+00</c:formatCode>
                <c:ptCount val="51"/>
                <c:pt idx="0">
                  <c:v>-1.0309000000000001E-7</c:v>
                </c:pt>
                <c:pt idx="1">
                  <c:v>9.7059999999999999E-6</c:v>
                </c:pt>
                <c:pt idx="2">
                  <c:v>1.9120999999999999E-5</c:v>
                </c:pt>
                <c:pt idx="3">
                  <c:v>2.8141999999999999E-5</c:v>
                </c:pt>
                <c:pt idx="4">
                  <c:v>3.6770000000000002E-5</c:v>
                </c:pt>
                <c:pt idx="5">
                  <c:v>4.4990000000000001E-5</c:v>
                </c:pt>
                <c:pt idx="6">
                  <c:v>5.2698999999999998E-5</c:v>
                </c:pt>
                <c:pt idx="7">
                  <c:v>6.0130999999999997E-5</c:v>
                </c:pt>
                <c:pt idx="8">
                  <c:v>6.7152999999999999E-5</c:v>
                </c:pt>
                <c:pt idx="9">
                  <c:v>7.3775000000000004E-5</c:v>
                </c:pt>
                <c:pt idx="10">
                  <c:v>7.9993000000000005E-5</c:v>
                </c:pt>
                <c:pt idx="11">
                  <c:v>8.5807E-5</c:v>
                </c:pt>
                <c:pt idx="12">
                  <c:v>9.1211999999999993E-5</c:v>
                </c:pt>
                <c:pt idx="13">
                  <c:v>9.6138999999999996E-5</c:v>
                </c:pt>
                <c:pt idx="14" formatCode="General">
                  <c:v>1.0074800000000001E-4</c:v>
                </c:pt>
                <c:pt idx="15" formatCode="General">
                  <c:v>1.04937E-4</c:v>
                </c:pt>
                <c:pt idx="16" formatCode="General">
                  <c:v>1.0873E-4</c:v>
                </c:pt>
                <c:pt idx="17" formatCode="General">
                  <c:v>1.1212199999999999E-4</c:v>
                </c:pt>
                <c:pt idx="18" formatCode="General">
                  <c:v>1.1511E-4</c:v>
                </c:pt>
                <c:pt idx="19" formatCode="General">
                  <c:v>1.1767E-4</c:v>
                </c:pt>
                <c:pt idx="20" formatCode="General">
                  <c:v>1.199E-4</c:v>
                </c:pt>
                <c:pt idx="21" formatCode="General">
                  <c:v>1.2173E-4</c:v>
                </c:pt>
                <c:pt idx="22" formatCode="General">
                  <c:v>1.2322E-4</c:v>
                </c:pt>
                <c:pt idx="23" formatCode="General">
                  <c:v>1.2437E-4</c:v>
                </c:pt>
                <c:pt idx="24" formatCode="General">
                  <c:v>1.2520000000000001E-4</c:v>
                </c:pt>
                <c:pt idx="25" formatCode="General">
                  <c:v>1.2578000000000001E-4</c:v>
                </c:pt>
                <c:pt idx="26" formatCode="General">
                  <c:v>1.2615E-4</c:v>
                </c:pt>
                <c:pt idx="27" formatCode="General">
                  <c:v>1.2638999999999999E-4</c:v>
                </c:pt>
                <c:pt idx="28" formatCode="General">
                  <c:v>1.2655000000000001E-4</c:v>
                </c:pt>
                <c:pt idx="29" formatCode="General">
                  <c:v>1.2666000000000001E-4</c:v>
                </c:pt>
                <c:pt idx="30" formatCode="General">
                  <c:v>1.2674E-4</c:v>
                </c:pt>
                <c:pt idx="31" formatCode="General">
                  <c:v>1.2682000000000001E-4</c:v>
                </c:pt>
                <c:pt idx="32" formatCode="General">
                  <c:v>1.2685999999999999E-4</c:v>
                </c:pt>
                <c:pt idx="33" formatCode="General">
                  <c:v>1.2690999999999999E-4</c:v>
                </c:pt>
                <c:pt idx="34" formatCode="General">
                  <c:v>1.2693000000000001E-4</c:v>
                </c:pt>
                <c:pt idx="35" formatCode="General">
                  <c:v>1.2699E-4</c:v>
                </c:pt>
                <c:pt idx="36" formatCode="General">
                  <c:v>1.2697000000000001E-4</c:v>
                </c:pt>
                <c:pt idx="37" formatCode="General">
                  <c:v>1.2703000000000001E-4</c:v>
                </c:pt>
                <c:pt idx="38" formatCode="General">
                  <c:v>1.2704E-4</c:v>
                </c:pt>
                <c:pt idx="39" formatCode="General">
                  <c:v>1.2706999999999999E-4</c:v>
                </c:pt>
                <c:pt idx="40" formatCode="General">
                  <c:v>1.271E-4</c:v>
                </c:pt>
                <c:pt idx="41" formatCode="General">
                  <c:v>1.2711999999999999E-4</c:v>
                </c:pt>
                <c:pt idx="42" formatCode="General">
                  <c:v>1.2716999999999999E-4</c:v>
                </c:pt>
                <c:pt idx="43" formatCode="General">
                  <c:v>1.2716999999999999E-4</c:v>
                </c:pt>
                <c:pt idx="44" formatCode="General">
                  <c:v>1.272E-4</c:v>
                </c:pt>
                <c:pt idx="45" formatCode="General">
                  <c:v>1.2721999999999999E-4</c:v>
                </c:pt>
                <c:pt idx="46" formatCode="General">
                  <c:v>1.2721999999999999E-4</c:v>
                </c:pt>
                <c:pt idx="47" formatCode="General">
                  <c:v>1.2726E-4</c:v>
                </c:pt>
                <c:pt idx="48" formatCode="General">
                  <c:v>1.2726E-4</c:v>
                </c:pt>
                <c:pt idx="49" formatCode="General">
                  <c:v>1.273E-4</c:v>
                </c:pt>
                <c:pt idx="50" formatCode="General">
                  <c:v>1.2731E-4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A4A-405E-AB1E-8C54A06BAED6}"/>
            </c:ext>
          </c:extLst>
        </c:ser>
        <c:ser>
          <c:idx val="3"/>
          <c:order val="1"/>
          <c:tx>
            <c:v>Vg=2.0V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Id-Vd'!$C$156:$C$206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Id-Vd'!$D$156:$D$206</c:f>
              <c:numCache>
                <c:formatCode>0.00E+00</c:formatCode>
                <c:ptCount val="51"/>
                <c:pt idx="0">
                  <c:v>-7.6424999999999998E-8</c:v>
                </c:pt>
                <c:pt idx="1">
                  <c:v>7.0218999999999996E-6</c:v>
                </c:pt>
                <c:pt idx="2">
                  <c:v>1.3689999999999999E-5</c:v>
                </c:pt>
                <c:pt idx="3">
                  <c:v>1.9919999999999999E-5</c:v>
                </c:pt>
                <c:pt idx="4">
                  <c:v>2.5712999999999999E-5</c:v>
                </c:pt>
                <c:pt idx="5">
                  <c:v>3.1072000000000003E-5</c:v>
                </c:pt>
                <c:pt idx="6">
                  <c:v>3.5933000000000003E-5</c:v>
                </c:pt>
                <c:pt idx="7">
                  <c:v>4.0435000000000002E-5</c:v>
                </c:pt>
                <c:pt idx="8">
                  <c:v>4.4508000000000001E-5</c:v>
                </c:pt>
                <c:pt idx="9">
                  <c:v>4.8157E-5</c:v>
                </c:pt>
                <c:pt idx="10">
                  <c:v>5.1390000000000001E-5</c:v>
                </c:pt>
                <c:pt idx="11">
                  <c:v>5.4196000000000001E-5</c:v>
                </c:pt>
                <c:pt idx="12">
                  <c:v>5.6601000000000002E-5</c:v>
                </c:pt>
                <c:pt idx="13">
                  <c:v>5.8566000000000001E-5</c:v>
                </c:pt>
                <c:pt idx="14">
                  <c:v>6.0168999999999999E-5</c:v>
                </c:pt>
                <c:pt idx="15">
                  <c:v>6.1408000000000006E-5</c:v>
                </c:pt>
                <c:pt idx="16">
                  <c:v>6.2303000000000003E-5</c:v>
                </c:pt>
                <c:pt idx="17">
                  <c:v>6.2896000000000002E-5</c:v>
                </c:pt>
                <c:pt idx="18">
                  <c:v>6.3261000000000003E-5</c:v>
                </c:pt>
                <c:pt idx="19">
                  <c:v>6.3473999999999996E-5</c:v>
                </c:pt>
                <c:pt idx="20">
                  <c:v>6.3597999999999997E-5</c:v>
                </c:pt>
                <c:pt idx="21">
                  <c:v>6.3674000000000001E-5</c:v>
                </c:pt>
                <c:pt idx="22">
                  <c:v>6.3726000000000006E-5</c:v>
                </c:pt>
                <c:pt idx="23">
                  <c:v>6.3763999999999995E-5</c:v>
                </c:pt>
                <c:pt idx="24">
                  <c:v>6.3795999999999997E-5</c:v>
                </c:pt>
                <c:pt idx="25">
                  <c:v>6.3818000000000005E-5</c:v>
                </c:pt>
                <c:pt idx="26">
                  <c:v>6.3847E-5</c:v>
                </c:pt>
                <c:pt idx="27">
                  <c:v>6.3869999999999997E-5</c:v>
                </c:pt>
                <c:pt idx="28">
                  <c:v>6.3879000000000003E-5</c:v>
                </c:pt>
                <c:pt idx="29">
                  <c:v>6.3894999999999997E-5</c:v>
                </c:pt>
                <c:pt idx="30">
                  <c:v>6.3913999999999998E-5</c:v>
                </c:pt>
                <c:pt idx="31">
                  <c:v>6.3929000000000004E-5</c:v>
                </c:pt>
                <c:pt idx="32">
                  <c:v>6.3942000000000005E-5</c:v>
                </c:pt>
                <c:pt idx="33">
                  <c:v>6.3956999999999998E-5</c:v>
                </c:pt>
                <c:pt idx="34">
                  <c:v>6.3966000000000004E-5</c:v>
                </c:pt>
                <c:pt idx="35">
                  <c:v>6.3981999999999998E-5</c:v>
                </c:pt>
                <c:pt idx="36">
                  <c:v>6.3992999999999995E-5</c:v>
                </c:pt>
                <c:pt idx="37">
                  <c:v>6.4010000000000005E-5</c:v>
                </c:pt>
                <c:pt idx="38">
                  <c:v>6.4021000000000002E-5</c:v>
                </c:pt>
                <c:pt idx="39">
                  <c:v>6.4030999999999997E-5</c:v>
                </c:pt>
                <c:pt idx="40">
                  <c:v>6.4039000000000001E-5</c:v>
                </c:pt>
                <c:pt idx="41">
                  <c:v>6.4055999999999998E-5</c:v>
                </c:pt>
                <c:pt idx="42">
                  <c:v>6.4071000000000004E-5</c:v>
                </c:pt>
                <c:pt idx="43">
                  <c:v>6.4078000000000006E-5</c:v>
                </c:pt>
                <c:pt idx="44">
                  <c:v>6.4090999999999993E-5</c:v>
                </c:pt>
                <c:pt idx="45">
                  <c:v>6.4095000000000002E-5</c:v>
                </c:pt>
                <c:pt idx="46">
                  <c:v>6.4111999999999999E-5</c:v>
                </c:pt>
                <c:pt idx="47">
                  <c:v>6.4121999999999994E-5</c:v>
                </c:pt>
                <c:pt idx="48">
                  <c:v>6.4132000000000002E-5</c:v>
                </c:pt>
                <c:pt idx="49">
                  <c:v>6.4140999999999995E-5</c:v>
                </c:pt>
                <c:pt idx="50">
                  <c:v>6.4150000000000001E-5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A4A-405E-AB1E-8C54A06BAED6}"/>
            </c:ext>
          </c:extLst>
        </c:ser>
        <c:ser>
          <c:idx val="2"/>
          <c:order val="2"/>
          <c:tx>
            <c:v>Vg=1.5V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Id-Vd'!$C$105:$C$155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Id-Vd'!$D$105:$D$155</c:f>
              <c:numCache>
                <c:formatCode>0.00E+00</c:formatCode>
                <c:ptCount val="51"/>
                <c:pt idx="0">
                  <c:v>-4.6620000000000003E-8</c:v>
                </c:pt>
                <c:pt idx="1">
                  <c:v>4.0418E-6</c:v>
                </c:pt>
                <c:pt idx="2">
                  <c:v>7.6765000000000001E-6</c:v>
                </c:pt>
                <c:pt idx="3">
                  <c:v>1.0858499999999999E-5</c:v>
                </c:pt>
                <c:pt idx="4">
                  <c:v>1.3599E-5</c:v>
                </c:pt>
                <c:pt idx="5">
                  <c:v>1.5900999999999999E-5</c:v>
                </c:pt>
                <c:pt idx="6">
                  <c:v>1.7759000000000001E-5</c:v>
                </c:pt>
                <c:pt idx="7">
                  <c:v>1.9236999999999999E-5</c:v>
                </c:pt>
                <c:pt idx="8">
                  <c:v>2.0327999999999999E-5</c:v>
                </c:pt>
                <c:pt idx="9">
                  <c:v>2.1077000000000002E-5</c:v>
                </c:pt>
                <c:pt idx="10">
                  <c:v>2.1522000000000002E-5</c:v>
                </c:pt>
                <c:pt idx="11">
                  <c:v>2.1753999999999999E-5</c:v>
                </c:pt>
                <c:pt idx="12">
                  <c:v>2.1865000000000002E-5</c:v>
                </c:pt>
                <c:pt idx="13">
                  <c:v>2.1912999999999998E-5</c:v>
                </c:pt>
                <c:pt idx="14">
                  <c:v>2.1942000000000001E-5</c:v>
                </c:pt>
                <c:pt idx="15">
                  <c:v>2.1965000000000001E-5</c:v>
                </c:pt>
                <c:pt idx="16">
                  <c:v>2.1977999999999999E-5</c:v>
                </c:pt>
                <c:pt idx="17">
                  <c:v>2.1988999999999999E-5</c:v>
                </c:pt>
                <c:pt idx="18">
                  <c:v>2.1999999999999999E-5</c:v>
                </c:pt>
                <c:pt idx="19">
                  <c:v>2.2005E-5</c:v>
                </c:pt>
                <c:pt idx="20">
                  <c:v>2.2016000000000001E-5</c:v>
                </c:pt>
                <c:pt idx="21">
                  <c:v>2.2025999999999999E-5</c:v>
                </c:pt>
                <c:pt idx="22">
                  <c:v>2.2030000000000001E-5</c:v>
                </c:pt>
                <c:pt idx="23">
                  <c:v>2.2038000000000001E-5</c:v>
                </c:pt>
                <c:pt idx="24">
                  <c:v>2.2048999999999998E-5</c:v>
                </c:pt>
                <c:pt idx="25">
                  <c:v>2.2050000000000001E-5</c:v>
                </c:pt>
                <c:pt idx="26">
                  <c:v>2.2056999999999999E-5</c:v>
                </c:pt>
                <c:pt idx="27">
                  <c:v>2.2065E-5</c:v>
                </c:pt>
                <c:pt idx="28">
                  <c:v>2.2070999999999999E-5</c:v>
                </c:pt>
                <c:pt idx="29">
                  <c:v>2.2076E-5</c:v>
                </c:pt>
                <c:pt idx="30">
                  <c:v>2.2076999999999999E-5</c:v>
                </c:pt>
                <c:pt idx="31">
                  <c:v>2.2086000000000002E-5</c:v>
                </c:pt>
                <c:pt idx="32">
                  <c:v>2.2087E-5</c:v>
                </c:pt>
                <c:pt idx="33">
                  <c:v>2.2096E-5</c:v>
                </c:pt>
                <c:pt idx="34">
                  <c:v>2.2101000000000001E-5</c:v>
                </c:pt>
                <c:pt idx="35">
                  <c:v>2.2109000000000001E-5</c:v>
                </c:pt>
                <c:pt idx="36">
                  <c:v>2.2112000000000001E-5</c:v>
                </c:pt>
                <c:pt idx="37">
                  <c:v>2.2116999999999998E-5</c:v>
                </c:pt>
                <c:pt idx="38">
                  <c:v>2.2124999999999999E-5</c:v>
                </c:pt>
                <c:pt idx="39">
                  <c:v>2.2129000000000001E-5</c:v>
                </c:pt>
                <c:pt idx="40">
                  <c:v>2.2133E-5</c:v>
                </c:pt>
                <c:pt idx="41">
                  <c:v>2.2138E-5</c:v>
                </c:pt>
                <c:pt idx="42">
                  <c:v>2.2140000000000001E-5</c:v>
                </c:pt>
                <c:pt idx="43">
                  <c:v>2.2144999999999999E-5</c:v>
                </c:pt>
                <c:pt idx="44">
                  <c:v>2.2152000000000001E-5</c:v>
                </c:pt>
                <c:pt idx="45">
                  <c:v>2.2157000000000001E-5</c:v>
                </c:pt>
                <c:pt idx="46">
                  <c:v>2.2163000000000001E-5</c:v>
                </c:pt>
                <c:pt idx="47">
                  <c:v>2.2172E-5</c:v>
                </c:pt>
                <c:pt idx="48">
                  <c:v>2.2174000000000001E-5</c:v>
                </c:pt>
                <c:pt idx="49">
                  <c:v>2.2177000000000001E-5</c:v>
                </c:pt>
                <c:pt idx="50">
                  <c:v>2.2189999999999999E-5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A4A-405E-AB1E-8C54A06BAED6}"/>
            </c:ext>
          </c:extLst>
        </c:ser>
        <c:ser>
          <c:idx val="0"/>
          <c:order val="3"/>
          <c:tx>
            <c:v>Vg=1.0V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Id-Vd'!$C$3:$C$53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Id-Vd'!$D$54:$D$104</c:f>
              <c:numCache>
                <c:formatCode>0.00E+00</c:formatCode>
                <c:ptCount val="51"/>
                <c:pt idx="0">
                  <c:v>-1.3726999999999999E-8</c:v>
                </c:pt>
                <c:pt idx="1">
                  <c:v>1.0610000000000001E-6</c:v>
                </c:pt>
                <c:pt idx="2">
                  <c:v>1.7734E-6</c:v>
                </c:pt>
                <c:pt idx="3">
                  <c:v>2.1807000000000001E-6</c:v>
                </c:pt>
                <c:pt idx="4">
                  <c:v>2.367E-6</c:v>
                </c:pt>
                <c:pt idx="5">
                  <c:v>2.4312999999999999E-6</c:v>
                </c:pt>
                <c:pt idx="6">
                  <c:v>2.4499E-6</c:v>
                </c:pt>
                <c:pt idx="7">
                  <c:v>2.4572E-6</c:v>
                </c:pt>
                <c:pt idx="8">
                  <c:v>2.4613999999999998E-6</c:v>
                </c:pt>
                <c:pt idx="9">
                  <c:v>2.4642000000000001E-6</c:v>
                </c:pt>
                <c:pt idx="10">
                  <c:v>2.4661E-6</c:v>
                </c:pt>
                <c:pt idx="11">
                  <c:v>2.4677000000000001E-6</c:v>
                </c:pt>
                <c:pt idx="12">
                  <c:v>2.4704000000000001E-6</c:v>
                </c:pt>
                <c:pt idx="13">
                  <c:v>2.4721E-6</c:v>
                </c:pt>
                <c:pt idx="14">
                  <c:v>2.4731000000000001E-6</c:v>
                </c:pt>
                <c:pt idx="15">
                  <c:v>2.4748999999999998E-6</c:v>
                </c:pt>
                <c:pt idx="16">
                  <c:v>2.4766999999999999E-6</c:v>
                </c:pt>
                <c:pt idx="17">
                  <c:v>2.4773E-6</c:v>
                </c:pt>
                <c:pt idx="18">
                  <c:v>2.4789000000000001E-6</c:v>
                </c:pt>
                <c:pt idx="19">
                  <c:v>2.4806E-6</c:v>
                </c:pt>
                <c:pt idx="20">
                  <c:v>2.4822000000000001E-6</c:v>
                </c:pt>
                <c:pt idx="21">
                  <c:v>2.4828000000000002E-6</c:v>
                </c:pt>
                <c:pt idx="22">
                  <c:v>2.4841000000000001E-6</c:v>
                </c:pt>
                <c:pt idx="23">
                  <c:v>2.4855000000000002E-6</c:v>
                </c:pt>
                <c:pt idx="24">
                  <c:v>2.4864E-6</c:v>
                </c:pt>
                <c:pt idx="25">
                  <c:v>2.4872000000000001E-6</c:v>
                </c:pt>
                <c:pt idx="26">
                  <c:v>2.4880000000000001E-6</c:v>
                </c:pt>
                <c:pt idx="27">
                  <c:v>2.4893999999999998E-6</c:v>
                </c:pt>
                <c:pt idx="28">
                  <c:v>2.4907000000000001E-6</c:v>
                </c:pt>
                <c:pt idx="29">
                  <c:v>2.4913000000000002E-6</c:v>
                </c:pt>
                <c:pt idx="30">
                  <c:v>2.4926999999999999E-6</c:v>
                </c:pt>
                <c:pt idx="31">
                  <c:v>2.4934000000000001E-6</c:v>
                </c:pt>
                <c:pt idx="32">
                  <c:v>2.4945999999999998E-6</c:v>
                </c:pt>
                <c:pt idx="33">
                  <c:v>2.4949999999999998E-6</c:v>
                </c:pt>
                <c:pt idx="34">
                  <c:v>2.4961999999999999E-6</c:v>
                </c:pt>
                <c:pt idx="35">
                  <c:v>2.4965999999999999E-6</c:v>
                </c:pt>
                <c:pt idx="36">
                  <c:v>2.4974999999999998E-6</c:v>
                </c:pt>
                <c:pt idx="37">
                  <c:v>2.4982000000000001E-6</c:v>
                </c:pt>
                <c:pt idx="38">
                  <c:v>2.4992999999999999E-6</c:v>
                </c:pt>
                <c:pt idx="39">
                  <c:v>2.4994000000000002E-6</c:v>
                </c:pt>
                <c:pt idx="40">
                  <c:v>2.5005999999999998E-6</c:v>
                </c:pt>
                <c:pt idx="41">
                  <c:v>2.5011999999999999E-6</c:v>
                </c:pt>
                <c:pt idx="42">
                  <c:v>2.5023000000000002E-6</c:v>
                </c:pt>
                <c:pt idx="43">
                  <c:v>2.5034999999999998E-6</c:v>
                </c:pt>
                <c:pt idx="44">
                  <c:v>2.5036999999999998E-6</c:v>
                </c:pt>
                <c:pt idx="45">
                  <c:v>2.5056000000000002E-6</c:v>
                </c:pt>
                <c:pt idx="46">
                  <c:v>2.5059E-6</c:v>
                </c:pt>
                <c:pt idx="47">
                  <c:v>2.5075999999999999E-6</c:v>
                </c:pt>
                <c:pt idx="48">
                  <c:v>2.5098999999999999E-6</c:v>
                </c:pt>
                <c:pt idx="49">
                  <c:v>2.5115E-6</c:v>
                </c:pt>
                <c:pt idx="50">
                  <c:v>2.5131999999999999E-6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A4A-405E-AB1E-8C54A06BAED6}"/>
            </c:ext>
          </c:extLst>
        </c:ser>
        <c:ser>
          <c:idx val="5"/>
          <c:order val="4"/>
          <c:spPr>
            <a:ln w="28575">
              <a:solidFill>
                <a:srgbClr val="000000"/>
              </a:solidFill>
            </a:ln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5-6A4A-405E-AB1E-8C54A06BAED6}"/>
              </c:ext>
            </c:extLst>
          </c:dPt>
          <c:dPt>
            <c:idx val="2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7-6A4A-405E-AB1E-8C54A06BAED6}"/>
              </c:ext>
            </c:extLst>
          </c:dPt>
          <c:dPt>
            <c:idx val="3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6A4A-405E-AB1E-8C54A06BAED6}"/>
              </c:ext>
            </c:extLst>
          </c:dPt>
          <c:dPt>
            <c:idx val="4"/>
            <c:bubble3D val="0"/>
            <c:spPr>
              <a:ln w="28575">
                <a:solidFill>
                  <a:srgbClr val="000000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B-6A4A-405E-AB1E-8C54A06BAED6}"/>
              </c:ext>
            </c:extLst>
          </c:dPt>
          <c:trendline>
            <c:trendlineType val="exp"/>
            <c:dispRSqr val="0"/>
            <c:dispEq val="1"/>
            <c:trendlineLbl>
              <c:numFmt formatCode="General" sourceLinked="0"/>
            </c:trendlineLbl>
          </c:trendline>
          <c:trendline>
            <c:trendlineType val="log"/>
            <c:dispRSqr val="0"/>
            <c:dispEq val="1"/>
            <c:trendlineLbl>
              <c:numFmt formatCode="General" sourceLinked="0"/>
            </c:trendlineLbl>
          </c:trendline>
          <c:xVal>
            <c:numRef>
              <c:f>'[Microsoft Word 内のグラフ]NMOS Id-Vd'!$K$1:$K$5</c:f>
              <c:numCache>
                <c:formatCode>General</c:formatCode>
                <c:ptCount val="5"/>
                <c:pt idx="0">
                  <c:v>0</c:v>
                </c:pt>
                <c:pt idx="1">
                  <c:v>0.4</c:v>
                </c:pt>
                <c:pt idx="2">
                  <c:v>0.75</c:v>
                </c:pt>
                <c:pt idx="3">
                  <c:v>1.1000000000000001</c:v>
                </c:pt>
                <c:pt idx="4" formatCode="0.00E+00">
                  <c:v>1.1499999999999999</c:v>
                </c:pt>
              </c:numCache>
            </c:numRef>
          </c:xVal>
          <c:yVal>
            <c:numRef>
              <c:f>'[Microsoft Word 内のグラフ]NMOS Id-Vd'!$L$1:$L$5</c:f>
              <c:numCache>
                <c:formatCode>0.00E+00</c:formatCode>
                <c:ptCount val="5"/>
                <c:pt idx="0" formatCode="General">
                  <c:v>0</c:v>
                </c:pt>
                <c:pt idx="1">
                  <c:v>2.0327999999999999E-5</c:v>
                </c:pt>
                <c:pt idx="2">
                  <c:v>6.1408000000000006E-5</c:v>
                </c:pt>
                <c:pt idx="3" formatCode="General">
                  <c:v>1.2322E-4</c:v>
                </c:pt>
                <c:pt idx="4">
                  <c:v>1.3999999999999999E-4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6A4A-405E-AB1E-8C54A06BA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022208"/>
        <c:axId val="127024128"/>
      </c:scatterChart>
      <c:valAx>
        <c:axId val="127022208"/>
        <c:scaling>
          <c:orientation val="minMax"/>
          <c:max val="2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ドレイン電圧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[V]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3231582353575665"/>
              <c:y val="0.89499522728767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7024128"/>
        <c:crosses val="autoZero"/>
        <c:crossBetween val="midCat"/>
        <c:majorUnit val="0.5"/>
        <c:minorUnit val="0.1"/>
      </c:valAx>
      <c:valAx>
        <c:axId val="127024128"/>
        <c:scaling>
          <c:orientation val="minMax"/>
          <c:max val="1.5000000000000004E-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ドレイン電流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</a:t>
                </a:r>
                <a:r>
                  <a:rPr lang="en-US" altLang="ja-JP" sz="1800" b="1" i="0" u="none" strike="noStrike" baseline="0" dirty="0">
                    <a:effectLst/>
                  </a:rPr>
                  <a:t>10</a:t>
                </a:r>
                <a:r>
                  <a:rPr lang="en-US" altLang="ja-JP" sz="1800" b="1" i="0" u="none" strike="noStrike" baseline="30000" dirty="0">
                    <a:effectLst/>
                  </a:rPr>
                  <a:t>−4</a:t>
                </a:r>
                <a:r>
                  <a:rPr lang="en-US" altLang="ja-JP" sz="1800" b="1" i="0" u="none" strike="noStrike" baseline="0" dirty="0">
                    <a:effectLst/>
                  </a:rPr>
                  <a:t>A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2206150397905623E-2"/>
              <c:y val="9.1647129910735536E-2"/>
            </c:manualLayout>
          </c:layout>
          <c:overlay val="0"/>
        </c:title>
        <c:numFmt formatCode="0.00E+00" sourceLinked="1"/>
        <c:majorTickMark val="in"/>
        <c:minorTickMark val="in"/>
        <c:tickLblPos val="nextTo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800"/>
            </a:pPr>
            <a:endParaRPr lang="ja-JP"/>
          </a:p>
        </c:txPr>
        <c:crossAx val="127022208"/>
        <c:crosses val="autoZero"/>
        <c:crossBetween val="midCat"/>
        <c:majorUnit val="5.0000000000000016E-5"/>
        <c:minorUnit val="1.0000000000000003E-5"/>
      </c:valAx>
      <c:spPr>
        <a:ln w="19050">
          <a:solidFill>
            <a:srgbClr val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06739318301825"/>
          <c:y val="3.3009684134310803E-2"/>
          <c:w val="0.68743889474682629"/>
          <c:h val="0.749757188691578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'v-E'!$G$8</c:f>
              <c:strCache>
                <c:ptCount val="1"/>
                <c:pt idx="0">
                  <c:v>ve [107cm/s]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'v-E'!$D$9:$D$40</c:f>
              <c:numCache>
                <c:formatCode>0.00E+00</c:formatCode>
                <c:ptCount val="32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0.09</c:v>
                </c:pt>
                <c:pt idx="6">
                  <c:v>0.1</c:v>
                </c:pt>
                <c:pt idx="7">
                  <c:v>0.11</c:v>
                </c:pt>
                <c:pt idx="8">
                  <c:v>0.12</c:v>
                </c:pt>
                <c:pt idx="9">
                  <c:v>0.13</c:v>
                </c:pt>
                <c:pt idx="10">
                  <c:v>0.15</c:v>
                </c:pt>
                <c:pt idx="11">
                  <c:v>0.17499999999999999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0.7</c:v>
                </c:pt>
                <c:pt idx="17">
                  <c:v>1</c:v>
                </c:pt>
                <c:pt idx="18">
                  <c:v>1.1000000000000001</c:v>
                </c:pt>
                <c:pt idx="19">
                  <c:v>1.2</c:v>
                </c:pt>
                <c:pt idx="20">
                  <c:v>1.3</c:v>
                </c:pt>
                <c:pt idx="21">
                  <c:v>1.5</c:v>
                </c:pt>
                <c:pt idx="22">
                  <c:v>1.75</c:v>
                </c:pt>
                <c:pt idx="23">
                  <c:v>2</c:v>
                </c:pt>
                <c:pt idx="24">
                  <c:v>3</c:v>
                </c:pt>
                <c:pt idx="25">
                  <c:v>4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11</c:v>
                </c:pt>
                <c:pt idx="30">
                  <c:v>12</c:v>
                </c:pt>
                <c:pt idx="31">
                  <c:v>13</c:v>
                </c:pt>
              </c:numCache>
            </c:numRef>
          </c:xVal>
          <c:yVal>
            <c:numRef>
              <c:f>'v-E'!$G$9:$G$40</c:f>
              <c:numCache>
                <c:formatCode>0.00E+00</c:formatCode>
                <c:ptCount val="32"/>
                <c:pt idx="0">
                  <c:v>0</c:v>
                </c:pt>
                <c:pt idx="1">
                  <c:v>2.7491410276223368E-2</c:v>
                </c:pt>
                <c:pt idx="2">
                  <c:v>5.4931378638281451E-2</c:v>
                </c:pt>
                <c:pt idx="3">
                  <c:v>8.2268943065797656E-2</c:v>
                </c:pt>
                <c:pt idx="4">
                  <c:v>0.10945409092309882</c:v>
                </c:pt>
                <c:pt idx="5">
                  <c:v>0.12297425037465172</c:v>
                </c:pt>
                <c:pt idx="6">
                  <c:v>0.13643820804812931</c:v>
                </c:pt>
                <c:pt idx="7">
                  <c:v>0.14984017452660101</c:v>
                </c:pt>
                <c:pt idx="8">
                  <c:v>0.1631744982232691</c:v>
                </c:pt>
                <c:pt idx="9">
                  <c:v>0.17643567631402979</c:v>
                </c:pt>
                <c:pt idx="10">
                  <c:v>0.20271738855520388</c:v>
                </c:pt>
                <c:pt idx="11">
                  <c:v>0.23506656668597548</c:v>
                </c:pt>
                <c:pt idx="12">
                  <c:v>0.26678918753996628</c:v>
                </c:pt>
                <c:pt idx="13">
                  <c:v>0.38623578574723089</c:v>
                </c:pt>
                <c:pt idx="14">
                  <c:v>0.49193495504995366</c:v>
                </c:pt>
                <c:pt idx="15">
                  <c:v>0.58299883400349806</c:v>
                </c:pt>
                <c:pt idx="16">
                  <c:v>0.72435506865536992</c:v>
                </c:pt>
                <c:pt idx="17">
                  <c:v>0.85895569038733333</c:v>
                </c:pt>
                <c:pt idx="18">
                  <c:v>0.88960969273350743</c:v>
                </c:pt>
                <c:pt idx="19">
                  <c:v>0.9152553237716281</c:v>
                </c:pt>
                <c:pt idx="20">
                  <c:v>0.93682414837499839</c:v>
                </c:pt>
                <c:pt idx="21">
                  <c:v>0.97058823529411753</c:v>
                </c:pt>
                <c:pt idx="22">
                  <c:v>1.0004219231443801</c:v>
                </c:pt>
                <c:pt idx="23">
                  <c:v>1.0213243599737853</c:v>
                </c:pt>
                <c:pt idx="24">
                  <c:v>1.0628584335613709</c:v>
                </c:pt>
                <c:pt idx="25">
                  <c:v>1.0786387432600122</c:v>
                </c:pt>
                <c:pt idx="26">
                  <c:v>1.0861846951083758</c:v>
                </c:pt>
                <c:pt idx="27">
                  <c:v>1.0928859399220445</c:v>
                </c:pt>
                <c:pt idx="28">
                  <c:v>1.0964968063897373</c:v>
                </c:pt>
                <c:pt idx="29">
                  <c:v>1.0971023986546733</c:v>
                </c:pt>
                <c:pt idx="30">
                  <c:v>1.0975636736422698</c:v>
                </c:pt>
                <c:pt idx="3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A1B-FD48-97A1-51A6E8682C81}"/>
            </c:ext>
          </c:extLst>
        </c:ser>
        <c:ser>
          <c:idx val="2"/>
          <c:order val="1"/>
          <c:tx>
            <c:strRef>
              <c:f>'v-E'!$B$43</c:f>
              <c:strCache>
                <c:ptCount val="1"/>
                <c:pt idx="0">
                  <c:v>vsat</c:v>
                </c:pt>
              </c:strCache>
            </c:strRef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'v-E'!$D$45:$D$46</c:f>
              <c:numCache>
                <c:formatCode>0.00E+00</c:formatCode>
                <c:ptCount val="2"/>
                <c:pt idx="0" formatCode="General">
                  <c:v>0</c:v>
                </c:pt>
                <c:pt idx="1">
                  <c:v>13</c:v>
                </c:pt>
              </c:numCache>
            </c:numRef>
          </c:xVal>
          <c:yVal>
            <c:numRef>
              <c:f>'v-E'!$G$45:$G$46</c:f>
              <c:numCache>
                <c:formatCode>0.00E+00</c:formatCode>
                <c:ptCount val="2"/>
                <c:pt idx="0">
                  <c:v>1.097923056915155</c:v>
                </c:pt>
                <c:pt idx="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A1B-FD48-97A1-51A6E8682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77024"/>
        <c:axId val="122178560"/>
      </c:scatterChart>
      <c:valAx>
        <c:axId val="122177024"/>
        <c:scaling>
          <c:orientation val="minMax"/>
          <c:max val="5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_ " sourceLinked="0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8560"/>
        <c:crosses val="autoZero"/>
        <c:crossBetween val="midCat"/>
        <c:majorUnit val="1"/>
      </c:valAx>
      <c:valAx>
        <c:axId val="122178560"/>
        <c:scaling>
          <c:orientation val="minMax"/>
          <c:max val="1.3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.0_ " sourceLinked="0"/>
        <c:majorTickMark val="in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7024"/>
        <c:crosses val="autoZero"/>
        <c:crossBetween val="midCat"/>
        <c:majorUnit val="0.2"/>
        <c:minorUnit val="0.1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216004343780221"/>
          <c:y val="6.2695497024069957E-2"/>
          <c:w val="0.73835214236483737"/>
          <c:h val="0.73474375862999353"/>
        </c:manualLayout>
      </c:layout>
      <c:scatterChart>
        <c:scatterStyle val="smoothMarker"/>
        <c:varyColors val="0"/>
        <c:ser>
          <c:idx val="4"/>
          <c:order val="0"/>
          <c:tx>
            <c:v>Vg=2.5V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Id-Vd'!$C$207:$C$257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Id-Vd'!$D$207:$D$257</c:f>
              <c:numCache>
                <c:formatCode>0.00E+00</c:formatCode>
                <c:ptCount val="51"/>
                <c:pt idx="0">
                  <c:v>-1.0309000000000001E-7</c:v>
                </c:pt>
                <c:pt idx="1">
                  <c:v>9.7059999999999999E-6</c:v>
                </c:pt>
                <c:pt idx="2">
                  <c:v>1.9120999999999999E-5</c:v>
                </c:pt>
                <c:pt idx="3">
                  <c:v>2.8141999999999999E-5</c:v>
                </c:pt>
                <c:pt idx="4">
                  <c:v>3.6770000000000002E-5</c:v>
                </c:pt>
                <c:pt idx="5">
                  <c:v>4.4990000000000001E-5</c:v>
                </c:pt>
                <c:pt idx="6">
                  <c:v>5.2698999999999998E-5</c:v>
                </c:pt>
                <c:pt idx="7">
                  <c:v>6.0130999999999997E-5</c:v>
                </c:pt>
                <c:pt idx="8">
                  <c:v>6.7152999999999999E-5</c:v>
                </c:pt>
                <c:pt idx="9">
                  <c:v>7.3775000000000004E-5</c:v>
                </c:pt>
                <c:pt idx="10">
                  <c:v>7.9993000000000005E-5</c:v>
                </c:pt>
                <c:pt idx="11">
                  <c:v>8.5807E-5</c:v>
                </c:pt>
                <c:pt idx="12">
                  <c:v>9.1211999999999993E-5</c:v>
                </c:pt>
                <c:pt idx="13">
                  <c:v>9.6138999999999996E-5</c:v>
                </c:pt>
                <c:pt idx="14" formatCode="General">
                  <c:v>1.0074800000000001E-4</c:v>
                </c:pt>
                <c:pt idx="15" formatCode="General">
                  <c:v>1.04937E-4</c:v>
                </c:pt>
                <c:pt idx="16" formatCode="General">
                  <c:v>1.0873E-4</c:v>
                </c:pt>
                <c:pt idx="17" formatCode="General">
                  <c:v>1.1212199999999999E-4</c:v>
                </c:pt>
                <c:pt idx="18" formatCode="General">
                  <c:v>1.1511E-4</c:v>
                </c:pt>
                <c:pt idx="19" formatCode="General">
                  <c:v>1.1767E-4</c:v>
                </c:pt>
                <c:pt idx="20" formatCode="General">
                  <c:v>1.199E-4</c:v>
                </c:pt>
                <c:pt idx="21" formatCode="General">
                  <c:v>1.2173E-4</c:v>
                </c:pt>
                <c:pt idx="22" formatCode="General">
                  <c:v>1.2322E-4</c:v>
                </c:pt>
                <c:pt idx="23" formatCode="General">
                  <c:v>1.2437E-4</c:v>
                </c:pt>
                <c:pt idx="24" formatCode="General">
                  <c:v>1.2520000000000001E-4</c:v>
                </c:pt>
                <c:pt idx="25" formatCode="General">
                  <c:v>1.2578000000000001E-4</c:v>
                </c:pt>
                <c:pt idx="26" formatCode="General">
                  <c:v>1.2615E-4</c:v>
                </c:pt>
                <c:pt idx="27" formatCode="General">
                  <c:v>1.2638999999999999E-4</c:v>
                </c:pt>
                <c:pt idx="28" formatCode="General">
                  <c:v>1.2655000000000001E-4</c:v>
                </c:pt>
                <c:pt idx="29" formatCode="General">
                  <c:v>1.2666000000000001E-4</c:v>
                </c:pt>
                <c:pt idx="30" formatCode="General">
                  <c:v>1.2674E-4</c:v>
                </c:pt>
                <c:pt idx="31" formatCode="General">
                  <c:v>1.2682000000000001E-4</c:v>
                </c:pt>
                <c:pt idx="32" formatCode="General">
                  <c:v>1.2685999999999999E-4</c:v>
                </c:pt>
                <c:pt idx="33" formatCode="General">
                  <c:v>1.2690999999999999E-4</c:v>
                </c:pt>
                <c:pt idx="34" formatCode="General">
                  <c:v>1.2693000000000001E-4</c:v>
                </c:pt>
                <c:pt idx="35" formatCode="General">
                  <c:v>1.2699E-4</c:v>
                </c:pt>
                <c:pt idx="36" formatCode="General">
                  <c:v>1.2697000000000001E-4</c:v>
                </c:pt>
                <c:pt idx="37" formatCode="General">
                  <c:v>1.2703000000000001E-4</c:v>
                </c:pt>
                <c:pt idx="38" formatCode="General">
                  <c:v>1.2704E-4</c:v>
                </c:pt>
                <c:pt idx="39" formatCode="General">
                  <c:v>1.2706999999999999E-4</c:v>
                </c:pt>
                <c:pt idx="40" formatCode="General">
                  <c:v>1.271E-4</c:v>
                </c:pt>
                <c:pt idx="41" formatCode="General">
                  <c:v>1.2711999999999999E-4</c:v>
                </c:pt>
                <c:pt idx="42" formatCode="General">
                  <c:v>1.2716999999999999E-4</c:v>
                </c:pt>
                <c:pt idx="43" formatCode="General">
                  <c:v>1.2716999999999999E-4</c:v>
                </c:pt>
                <c:pt idx="44" formatCode="General">
                  <c:v>1.272E-4</c:v>
                </c:pt>
                <c:pt idx="45" formatCode="General">
                  <c:v>1.2721999999999999E-4</c:v>
                </c:pt>
                <c:pt idx="46" formatCode="General">
                  <c:v>1.2721999999999999E-4</c:v>
                </c:pt>
                <c:pt idx="47" formatCode="General">
                  <c:v>1.2726E-4</c:v>
                </c:pt>
                <c:pt idx="48" formatCode="General">
                  <c:v>1.2726E-4</c:v>
                </c:pt>
                <c:pt idx="49" formatCode="General">
                  <c:v>1.273E-4</c:v>
                </c:pt>
                <c:pt idx="50" formatCode="General">
                  <c:v>1.2731E-4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E36-4343-BDAB-BD7493CB9ACF}"/>
            </c:ext>
          </c:extLst>
        </c:ser>
        <c:ser>
          <c:idx val="3"/>
          <c:order val="1"/>
          <c:tx>
            <c:v>Vg=2.0V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Id-Vd'!$C$156:$C$206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Id-Vd'!$D$156:$D$206</c:f>
              <c:numCache>
                <c:formatCode>0.00E+00</c:formatCode>
                <c:ptCount val="51"/>
                <c:pt idx="0">
                  <c:v>-7.6424999999999998E-8</c:v>
                </c:pt>
                <c:pt idx="1">
                  <c:v>7.0218999999999996E-6</c:v>
                </c:pt>
                <c:pt idx="2">
                  <c:v>1.3689999999999999E-5</c:v>
                </c:pt>
                <c:pt idx="3">
                  <c:v>1.9919999999999999E-5</c:v>
                </c:pt>
                <c:pt idx="4">
                  <c:v>2.5712999999999999E-5</c:v>
                </c:pt>
                <c:pt idx="5">
                  <c:v>3.1072000000000003E-5</c:v>
                </c:pt>
                <c:pt idx="6">
                  <c:v>3.5933000000000003E-5</c:v>
                </c:pt>
                <c:pt idx="7">
                  <c:v>4.0435000000000002E-5</c:v>
                </c:pt>
                <c:pt idx="8">
                  <c:v>4.4508000000000001E-5</c:v>
                </c:pt>
                <c:pt idx="9">
                  <c:v>4.8157E-5</c:v>
                </c:pt>
                <c:pt idx="10">
                  <c:v>5.1390000000000001E-5</c:v>
                </c:pt>
                <c:pt idx="11">
                  <c:v>5.4196000000000001E-5</c:v>
                </c:pt>
                <c:pt idx="12">
                  <c:v>5.6601000000000002E-5</c:v>
                </c:pt>
                <c:pt idx="13">
                  <c:v>5.8566000000000001E-5</c:v>
                </c:pt>
                <c:pt idx="14">
                  <c:v>6.0168999999999999E-5</c:v>
                </c:pt>
                <c:pt idx="15">
                  <c:v>6.1408000000000006E-5</c:v>
                </c:pt>
                <c:pt idx="16">
                  <c:v>6.2303000000000003E-5</c:v>
                </c:pt>
                <c:pt idx="17">
                  <c:v>6.2896000000000002E-5</c:v>
                </c:pt>
                <c:pt idx="18">
                  <c:v>6.3261000000000003E-5</c:v>
                </c:pt>
                <c:pt idx="19">
                  <c:v>6.3473999999999996E-5</c:v>
                </c:pt>
                <c:pt idx="20">
                  <c:v>6.3597999999999997E-5</c:v>
                </c:pt>
                <c:pt idx="21">
                  <c:v>6.3674000000000001E-5</c:v>
                </c:pt>
                <c:pt idx="22">
                  <c:v>6.3726000000000006E-5</c:v>
                </c:pt>
                <c:pt idx="23">
                  <c:v>6.3763999999999995E-5</c:v>
                </c:pt>
                <c:pt idx="24">
                  <c:v>6.3795999999999997E-5</c:v>
                </c:pt>
                <c:pt idx="25">
                  <c:v>6.3818000000000005E-5</c:v>
                </c:pt>
                <c:pt idx="26">
                  <c:v>6.3847E-5</c:v>
                </c:pt>
                <c:pt idx="27">
                  <c:v>6.3869999999999997E-5</c:v>
                </c:pt>
                <c:pt idx="28">
                  <c:v>6.3879000000000003E-5</c:v>
                </c:pt>
                <c:pt idx="29">
                  <c:v>6.3894999999999997E-5</c:v>
                </c:pt>
                <c:pt idx="30">
                  <c:v>6.3913999999999998E-5</c:v>
                </c:pt>
                <c:pt idx="31">
                  <c:v>6.3929000000000004E-5</c:v>
                </c:pt>
                <c:pt idx="32">
                  <c:v>6.3942000000000005E-5</c:v>
                </c:pt>
                <c:pt idx="33">
                  <c:v>6.3956999999999998E-5</c:v>
                </c:pt>
                <c:pt idx="34">
                  <c:v>6.3966000000000004E-5</c:v>
                </c:pt>
                <c:pt idx="35">
                  <c:v>6.3981999999999998E-5</c:v>
                </c:pt>
                <c:pt idx="36">
                  <c:v>6.3992999999999995E-5</c:v>
                </c:pt>
                <c:pt idx="37">
                  <c:v>6.4010000000000005E-5</c:v>
                </c:pt>
                <c:pt idx="38">
                  <c:v>6.4021000000000002E-5</c:v>
                </c:pt>
                <c:pt idx="39">
                  <c:v>6.4030999999999997E-5</c:v>
                </c:pt>
                <c:pt idx="40">
                  <c:v>6.4039000000000001E-5</c:v>
                </c:pt>
                <c:pt idx="41">
                  <c:v>6.4055999999999998E-5</c:v>
                </c:pt>
                <c:pt idx="42">
                  <c:v>6.4071000000000004E-5</c:v>
                </c:pt>
                <c:pt idx="43">
                  <c:v>6.4078000000000006E-5</c:v>
                </c:pt>
                <c:pt idx="44">
                  <c:v>6.4090999999999993E-5</c:v>
                </c:pt>
                <c:pt idx="45">
                  <c:v>6.4095000000000002E-5</c:v>
                </c:pt>
                <c:pt idx="46">
                  <c:v>6.4111999999999999E-5</c:v>
                </c:pt>
                <c:pt idx="47">
                  <c:v>6.4121999999999994E-5</c:v>
                </c:pt>
                <c:pt idx="48">
                  <c:v>6.4132000000000002E-5</c:v>
                </c:pt>
                <c:pt idx="49">
                  <c:v>6.4140999999999995E-5</c:v>
                </c:pt>
                <c:pt idx="50">
                  <c:v>6.4150000000000001E-5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E36-4343-BDAB-BD7493CB9ACF}"/>
            </c:ext>
          </c:extLst>
        </c:ser>
        <c:ser>
          <c:idx val="2"/>
          <c:order val="2"/>
          <c:tx>
            <c:v>Vg=1.5V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Id-Vd'!$C$105:$C$155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Id-Vd'!$D$105:$D$155</c:f>
              <c:numCache>
                <c:formatCode>0.00E+00</c:formatCode>
                <c:ptCount val="51"/>
                <c:pt idx="0">
                  <c:v>-4.6620000000000003E-8</c:v>
                </c:pt>
                <c:pt idx="1">
                  <c:v>4.0418E-6</c:v>
                </c:pt>
                <c:pt idx="2">
                  <c:v>7.6765000000000001E-6</c:v>
                </c:pt>
                <c:pt idx="3">
                  <c:v>1.0858499999999999E-5</c:v>
                </c:pt>
                <c:pt idx="4">
                  <c:v>1.3599E-5</c:v>
                </c:pt>
                <c:pt idx="5">
                  <c:v>1.5900999999999999E-5</c:v>
                </c:pt>
                <c:pt idx="6">
                  <c:v>1.7759000000000001E-5</c:v>
                </c:pt>
                <c:pt idx="7">
                  <c:v>1.9236999999999999E-5</c:v>
                </c:pt>
                <c:pt idx="8">
                  <c:v>2.0327999999999999E-5</c:v>
                </c:pt>
                <c:pt idx="9">
                  <c:v>2.1077000000000002E-5</c:v>
                </c:pt>
                <c:pt idx="10">
                  <c:v>2.1522000000000002E-5</c:v>
                </c:pt>
                <c:pt idx="11">
                  <c:v>2.1753999999999999E-5</c:v>
                </c:pt>
                <c:pt idx="12">
                  <c:v>2.1865000000000002E-5</c:v>
                </c:pt>
                <c:pt idx="13">
                  <c:v>2.1912999999999998E-5</c:v>
                </c:pt>
                <c:pt idx="14">
                  <c:v>2.1942000000000001E-5</c:v>
                </c:pt>
                <c:pt idx="15">
                  <c:v>2.1965000000000001E-5</c:v>
                </c:pt>
                <c:pt idx="16">
                  <c:v>2.1977999999999999E-5</c:v>
                </c:pt>
                <c:pt idx="17">
                  <c:v>2.1988999999999999E-5</c:v>
                </c:pt>
                <c:pt idx="18">
                  <c:v>2.1999999999999999E-5</c:v>
                </c:pt>
                <c:pt idx="19">
                  <c:v>2.2005E-5</c:v>
                </c:pt>
                <c:pt idx="20">
                  <c:v>2.2016000000000001E-5</c:v>
                </c:pt>
                <c:pt idx="21">
                  <c:v>2.2025999999999999E-5</c:v>
                </c:pt>
                <c:pt idx="22">
                  <c:v>2.2030000000000001E-5</c:v>
                </c:pt>
                <c:pt idx="23">
                  <c:v>2.2038000000000001E-5</c:v>
                </c:pt>
                <c:pt idx="24">
                  <c:v>2.2048999999999998E-5</c:v>
                </c:pt>
                <c:pt idx="25">
                  <c:v>2.2050000000000001E-5</c:v>
                </c:pt>
                <c:pt idx="26">
                  <c:v>2.2056999999999999E-5</c:v>
                </c:pt>
                <c:pt idx="27">
                  <c:v>2.2065E-5</c:v>
                </c:pt>
                <c:pt idx="28">
                  <c:v>2.2070999999999999E-5</c:v>
                </c:pt>
                <c:pt idx="29">
                  <c:v>2.2076E-5</c:v>
                </c:pt>
                <c:pt idx="30">
                  <c:v>2.2076999999999999E-5</c:v>
                </c:pt>
                <c:pt idx="31">
                  <c:v>2.2086000000000002E-5</c:v>
                </c:pt>
                <c:pt idx="32">
                  <c:v>2.2087E-5</c:v>
                </c:pt>
                <c:pt idx="33">
                  <c:v>2.2096E-5</c:v>
                </c:pt>
                <c:pt idx="34">
                  <c:v>2.2101000000000001E-5</c:v>
                </c:pt>
                <c:pt idx="35">
                  <c:v>2.2109000000000001E-5</c:v>
                </c:pt>
                <c:pt idx="36">
                  <c:v>2.2112000000000001E-5</c:v>
                </c:pt>
                <c:pt idx="37">
                  <c:v>2.2116999999999998E-5</c:v>
                </c:pt>
                <c:pt idx="38">
                  <c:v>2.2124999999999999E-5</c:v>
                </c:pt>
                <c:pt idx="39">
                  <c:v>2.2129000000000001E-5</c:v>
                </c:pt>
                <c:pt idx="40">
                  <c:v>2.2133E-5</c:v>
                </c:pt>
                <c:pt idx="41">
                  <c:v>2.2138E-5</c:v>
                </c:pt>
                <c:pt idx="42">
                  <c:v>2.2140000000000001E-5</c:v>
                </c:pt>
                <c:pt idx="43">
                  <c:v>2.2144999999999999E-5</c:v>
                </c:pt>
                <c:pt idx="44">
                  <c:v>2.2152000000000001E-5</c:v>
                </c:pt>
                <c:pt idx="45">
                  <c:v>2.2157000000000001E-5</c:v>
                </c:pt>
                <c:pt idx="46">
                  <c:v>2.2163000000000001E-5</c:v>
                </c:pt>
                <c:pt idx="47">
                  <c:v>2.2172E-5</c:v>
                </c:pt>
                <c:pt idx="48">
                  <c:v>2.2174000000000001E-5</c:v>
                </c:pt>
                <c:pt idx="49">
                  <c:v>2.2177000000000001E-5</c:v>
                </c:pt>
                <c:pt idx="50">
                  <c:v>2.2189999999999999E-5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E36-4343-BDAB-BD7493CB9ACF}"/>
            </c:ext>
          </c:extLst>
        </c:ser>
        <c:ser>
          <c:idx val="0"/>
          <c:order val="3"/>
          <c:tx>
            <c:v>Vg=1.0V</c:v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xVal>
            <c:numRef>
              <c:f>'[Microsoft Word 内のグラフ]NMOS Id-Vd'!$C$3:$C$53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'[Microsoft Word 内のグラフ]NMOS Id-Vd'!$D$54:$D$104</c:f>
              <c:numCache>
                <c:formatCode>0.00E+00</c:formatCode>
                <c:ptCount val="51"/>
                <c:pt idx="0">
                  <c:v>-1.3726999999999999E-8</c:v>
                </c:pt>
                <c:pt idx="1">
                  <c:v>1.0610000000000001E-6</c:v>
                </c:pt>
                <c:pt idx="2">
                  <c:v>1.7734E-6</c:v>
                </c:pt>
                <c:pt idx="3">
                  <c:v>2.1807000000000001E-6</c:v>
                </c:pt>
                <c:pt idx="4">
                  <c:v>2.367E-6</c:v>
                </c:pt>
                <c:pt idx="5">
                  <c:v>2.4312999999999999E-6</c:v>
                </c:pt>
                <c:pt idx="6">
                  <c:v>2.4499E-6</c:v>
                </c:pt>
                <c:pt idx="7">
                  <c:v>2.4572E-6</c:v>
                </c:pt>
                <c:pt idx="8">
                  <c:v>2.4613999999999998E-6</c:v>
                </c:pt>
                <c:pt idx="9">
                  <c:v>2.4642000000000001E-6</c:v>
                </c:pt>
                <c:pt idx="10">
                  <c:v>2.4661E-6</c:v>
                </c:pt>
                <c:pt idx="11">
                  <c:v>2.4677000000000001E-6</c:v>
                </c:pt>
                <c:pt idx="12">
                  <c:v>2.4704000000000001E-6</c:v>
                </c:pt>
                <c:pt idx="13">
                  <c:v>2.4721E-6</c:v>
                </c:pt>
                <c:pt idx="14">
                  <c:v>2.4731000000000001E-6</c:v>
                </c:pt>
                <c:pt idx="15">
                  <c:v>2.4748999999999998E-6</c:v>
                </c:pt>
                <c:pt idx="16">
                  <c:v>2.4766999999999999E-6</c:v>
                </c:pt>
                <c:pt idx="17">
                  <c:v>2.4773E-6</c:v>
                </c:pt>
                <c:pt idx="18">
                  <c:v>2.4789000000000001E-6</c:v>
                </c:pt>
                <c:pt idx="19">
                  <c:v>2.4806E-6</c:v>
                </c:pt>
                <c:pt idx="20">
                  <c:v>2.4822000000000001E-6</c:v>
                </c:pt>
                <c:pt idx="21">
                  <c:v>2.4828000000000002E-6</c:v>
                </c:pt>
                <c:pt idx="22">
                  <c:v>2.4841000000000001E-6</c:v>
                </c:pt>
                <c:pt idx="23">
                  <c:v>2.4855000000000002E-6</c:v>
                </c:pt>
                <c:pt idx="24">
                  <c:v>2.4864E-6</c:v>
                </c:pt>
                <c:pt idx="25">
                  <c:v>2.4872000000000001E-6</c:v>
                </c:pt>
                <c:pt idx="26">
                  <c:v>2.4880000000000001E-6</c:v>
                </c:pt>
                <c:pt idx="27">
                  <c:v>2.4893999999999998E-6</c:v>
                </c:pt>
                <c:pt idx="28">
                  <c:v>2.4907000000000001E-6</c:v>
                </c:pt>
                <c:pt idx="29">
                  <c:v>2.4913000000000002E-6</c:v>
                </c:pt>
                <c:pt idx="30">
                  <c:v>2.4926999999999999E-6</c:v>
                </c:pt>
                <c:pt idx="31">
                  <c:v>2.4934000000000001E-6</c:v>
                </c:pt>
                <c:pt idx="32">
                  <c:v>2.4945999999999998E-6</c:v>
                </c:pt>
                <c:pt idx="33">
                  <c:v>2.4949999999999998E-6</c:v>
                </c:pt>
                <c:pt idx="34">
                  <c:v>2.4961999999999999E-6</c:v>
                </c:pt>
                <c:pt idx="35">
                  <c:v>2.4965999999999999E-6</c:v>
                </c:pt>
                <c:pt idx="36">
                  <c:v>2.4974999999999998E-6</c:v>
                </c:pt>
                <c:pt idx="37">
                  <c:v>2.4982000000000001E-6</c:v>
                </c:pt>
                <c:pt idx="38">
                  <c:v>2.4992999999999999E-6</c:v>
                </c:pt>
                <c:pt idx="39">
                  <c:v>2.4994000000000002E-6</c:v>
                </c:pt>
                <c:pt idx="40">
                  <c:v>2.5005999999999998E-6</c:v>
                </c:pt>
                <c:pt idx="41">
                  <c:v>2.5011999999999999E-6</c:v>
                </c:pt>
                <c:pt idx="42">
                  <c:v>2.5023000000000002E-6</c:v>
                </c:pt>
                <c:pt idx="43">
                  <c:v>2.5034999999999998E-6</c:v>
                </c:pt>
                <c:pt idx="44">
                  <c:v>2.5036999999999998E-6</c:v>
                </c:pt>
                <c:pt idx="45">
                  <c:v>2.5056000000000002E-6</c:v>
                </c:pt>
                <c:pt idx="46">
                  <c:v>2.5059E-6</c:v>
                </c:pt>
                <c:pt idx="47">
                  <c:v>2.5075999999999999E-6</c:v>
                </c:pt>
                <c:pt idx="48">
                  <c:v>2.5098999999999999E-6</c:v>
                </c:pt>
                <c:pt idx="49">
                  <c:v>2.5115E-6</c:v>
                </c:pt>
                <c:pt idx="50">
                  <c:v>2.5131999999999999E-6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E36-4343-BDAB-BD7493CB9ACF}"/>
            </c:ext>
          </c:extLst>
        </c:ser>
        <c:ser>
          <c:idx val="5"/>
          <c:order val="4"/>
          <c:spPr>
            <a:ln w="28575">
              <a:solidFill>
                <a:srgbClr val="339933"/>
              </a:solidFill>
            </a:ln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5-CE36-4343-BDAB-BD7493CB9ACF}"/>
              </c:ext>
            </c:extLst>
          </c:dPt>
          <c:dPt>
            <c:idx val="2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7-CE36-4343-BDAB-BD7493CB9ACF}"/>
              </c:ext>
            </c:extLst>
          </c:dPt>
          <c:dPt>
            <c:idx val="3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CE36-4343-BDAB-BD7493CB9ACF}"/>
              </c:ext>
            </c:extLst>
          </c:dPt>
          <c:dPt>
            <c:idx val="4"/>
            <c:bubble3D val="0"/>
            <c:spPr>
              <a:ln w="28575">
                <a:solidFill>
                  <a:srgbClr val="339933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B-CE36-4343-BDAB-BD7493CB9ACF}"/>
              </c:ext>
            </c:extLst>
          </c:dPt>
          <c:trendline>
            <c:trendlineType val="exp"/>
            <c:dispRSqr val="0"/>
            <c:dispEq val="1"/>
            <c:trendlineLbl>
              <c:numFmt formatCode="General" sourceLinked="0"/>
            </c:trendlineLbl>
          </c:trendline>
          <c:trendline>
            <c:trendlineType val="log"/>
            <c:dispRSqr val="0"/>
            <c:dispEq val="1"/>
            <c:trendlineLbl>
              <c:numFmt formatCode="General" sourceLinked="0"/>
            </c:trendlineLbl>
          </c:trendline>
          <c:xVal>
            <c:numRef>
              <c:f>'[Microsoft Word 内のグラフ]NMOS Id-Vd'!$K$1:$K$5</c:f>
              <c:numCache>
                <c:formatCode>General</c:formatCode>
                <c:ptCount val="5"/>
                <c:pt idx="0">
                  <c:v>0</c:v>
                </c:pt>
                <c:pt idx="1">
                  <c:v>0.4</c:v>
                </c:pt>
                <c:pt idx="2">
                  <c:v>0.75</c:v>
                </c:pt>
                <c:pt idx="3">
                  <c:v>1.1000000000000001</c:v>
                </c:pt>
                <c:pt idx="4" formatCode="0.00E+00">
                  <c:v>1.1499999999999999</c:v>
                </c:pt>
              </c:numCache>
            </c:numRef>
          </c:xVal>
          <c:yVal>
            <c:numRef>
              <c:f>'[Microsoft Word 内のグラフ]NMOS Id-Vd'!$L$1:$L$5</c:f>
              <c:numCache>
                <c:formatCode>0.00E+00</c:formatCode>
                <c:ptCount val="5"/>
                <c:pt idx="0" formatCode="General">
                  <c:v>0</c:v>
                </c:pt>
                <c:pt idx="1">
                  <c:v>2.0327999999999999E-5</c:v>
                </c:pt>
                <c:pt idx="2">
                  <c:v>6.1408000000000006E-5</c:v>
                </c:pt>
                <c:pt idx="3" formatCode="General">
                  <c:v>1.2322E-4</c:v>
                </c:pt>
                <c:pt idx="4">
                  <c:v>1.3999999999999999E-4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CE36-4343-BDAB-BD7493CB9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790080"/>
        <c:axId val="127607936"/>
      </c:scatterChart>
      <c:valAx>
        <c:axId val="127790080"/>
        <c:scaling>
          <c:orientation val="minMax"/>
          <c:max val="2.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ドレイン電圧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[V]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3231582353575665"/>
              <c:y val="0.894995227287671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7607936"/>
        <c:crosses val="autoZero"/>
        <c:crossBetween val="midCat"/>
        <c:majorUnit val="0.5"/>
        <c:minorUnit val="0.1"/>
      </c:valAx>
      <c:valAx>
        <c:axId val="127607936"/>
        <c:scaling>
          <c:orientation val="minMax"/>
          <c:max val="1.5000000000000004E-4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8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ドレイン電流</a:t>
                </a:r>
                <a:r>
                  <a:rPr kumimoji="1" lang="en-US" altLang="ja-JP" sz="18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</a:t>
                </a:r>
                <a:r>
                  <a:rPr lang="en-US" altLang="ja-JP" sz="18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</a:t>
                </a:r>
                <a:r>
                  <a:rPr lang="en-US" altLang="ja-JP" sz="18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[</a:t>
                </a:r>
                <a:r>
                  <a:rPr lang="en-US" altLang="ja-JP" sz="1800" b="1" i="0" u="none" strike="noStrike" baseline="0" dirty="0">
                    <a:effectLst/>
                  </a:rPr>
                  <a:t>10</a:t>
                </a:r>
                <a:r>
                  <a:rPr lang="en-US" altLang="ja-JP" sz="1800" b="1" i="0" u="none" strike="noStrike" baseline="30000" dirty="0">
                    <a:effectLst/>
                  </a:rPr>
                  <a:t>−4</a:t>
                </a:r>
                <a:r>
                  <a:rPr lang="en-US" altLang="ja-JP" sz="1800" b="1" i="0" u="none" strike="noStrike" baseline="0" dirty="0">
                    <a:effectLst/>
                  </a:rPr>
                  <a:t>A</a:t>
                </a:r>
                <a:r>
                  <a:rPr lang="en-US" altLang="ja-JP" sz="18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]</a:t>
                </a:r>
                <a:endParaRPr lang="ja-JP" altLang="en-US" sz="18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4.2206150397905623E-2"/>
              <c:y val="9.1647129910735536E-2"/>
            </c:manualLayout>
          </c:layout>
          <c:overlay val="0"/>
        </c:title>
        <c:numFmt formatCode="0.00E+00" sourceLinked="1"/>
        <c:majorTickMark val="in"/>
        <c:minorTickMark val="in"/>
        <c:tickLblPos val="nextTo"/>
        <c:spPr>
          <a:ln w="25400">
            <a:solidFill>
              <a:srgbClr val="000000"/>
            </a:solidFill>
          </a:ln>
        </c:spPr>
        <c:txPr>
          <a:bodyPr/>
          <a:lstStyle/>
          <a:p>
            <a:pPr>
              <a:defRPr sz="800"/>
            </a:pPr>
            <a:endParaRPr lang="ja-JP"/>
          </a:p>
        </c:txPr>
        <c:crossAx val="127790080"/>
        <c:crosses val="autoZero"/>
        <c:crossBetween val="midCat"/>
        <c:majorUnit val="5.0000000000000016E-5"/>
        <c:minorUnit val="1.0000000000000003E-5"/>
      </c:valAx>
      <c:spPr>
        <a:ln w="19050">
          <a:solidFill>
            <a:srgbClr val="000000"/>
          </a:solidFill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93492480106653"/>
          <c:y val="4.1548630783758263E-2"/>
          <c:w val="0.62746092585832614"/>
          <c:h val="0.682581649949190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'N3_IdVg(Vd=0.05V)L=10'!$C$1</c:f>
              <c:strCache>
                <c:ptCount val="1"/>
                <c:pt idx="0">
                  <c:v>Vd=0.05V</c:v>
                </c:pt>
              </c:strCache>
            </c:strRef>
          </c:tx>
          <c:spPr>
            <a:ln w="2540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'N3_IdVg(Vd=0.05V)L=10'!$B$2:$B$1005</c:f>
              <c:numCache>
                <c:formatCode>General</c:formatCode>
                <c:ptCount val="1004"/>
                <c:pt idx="0">
                  <c:v>0</c:v>
                </c:pt>
                <c:pt idx="1">
                  <c:v>6.0000000000000001E-3</c:v>
                </c:pt>
                <c:pt idx="2">
                  <c:v>1.2E-2</c:v>
                </c:pt>
                <c:pt idx="3">
                  <c:v>1.7999999999999999E-2</c:v>
                </c:pt>
                <c:pt idx="4">
                  <c:v>2.4E-2</c:v>
                </c:pt>
                <c:pt idx="5">
                  <c:v>0.03</c:v>
                </c:pt>
                <c:pt idx="6">
                  <c:v>3.5999999999999997E-2</c:v>
                </c:pt>
                <c:pt idx="7">
                  <c:v>4.2000000000000003E-2</c:v>
                </c:pt>
                <c:pt idx="8">
                  <c:v>4.8000000000000001E-2</c:v>
                </c:pt>
                <c:pt idx="9">
                  <c:v>5.3999999999999999E-2</c:v>
                </c:pt>
                <c:pt idx="10">
                  <c:v>0.06</c:v>
                </c:pt>
                <c:pt idx="11">
                  <c:v>6.6000000000000003E-2</c:v>
                </c:pt>
                <c:pt idx="12">
                  <c:v>7.1999999999999995E-2</c:v>
                </c:pt>
                <c:pt idx="13">
                  <c:v>7.8E-2</c:v>
                </c:pt>
                <c:pt idx="14">
                  <c:v>8.4000000000000005E-2</c:v>
                </c:pt>
                <c:pt idx="15">
                  <c:v>0.09</c:v>
                </c:pt>
                <c:pt idx="16">
                  <c:v>9.6000000000000002E-2</c:v>
                </c:pt>
                <c:pt idx="17">
                  <c:v>0.10199999999999999</c:v>
                </c:pt>
                <c:pt idx="18">
                  <c:v>0.108</c:v>
                </c:pt>
                <c:pt idx="19">
                  <c:v>0.114</c:v>
                </c:pt>
                <c:pt idx="20">
                  <c:v>0.12</c:v>
                </c:pt>
                <c:pt idx="21">
                  <c:v>0.126</c:v>
                </c:pt>
                <c:pt idx="22">
                  <c:v>0.13200000000000001</c:v>
                </c:pt>
                <c:pt idx="23">
                  <c:v>0.13800000000000001</c:v>
                </c:pt>
                <c:pt idx="24">
                  <c:v>0.14399999999999999</c:v>
                </c:pt>
                <c:pt idx="25">
                  <c:v>0.15</c:v>
                </c:pt>
                <c:pt idx="26">
                  <c:v>0.156</c:v>
                </c:pt>
                <c:pt idx="27">
                  <c:v>0.16200000000000001</c:v>
                </c:pt>
                <c:pt idx="28">
                  <c:v>0.16800000000000001</c:v>
                </c:pt>
                <c:pt idx="29">
                  <c:v>0.17399999999999999</c:v>
                </c:pt>
                <c:pt idx="30">
                  <c:v>0.18</c:v>
                </c:pt>
                <c:pt idx="31">
                  <c:v>0.186</c:v>
                </c:pt>
                <c:pt idx="32">
                  <c:v>0.192</c:v>
                </c:pt>
                <c:pt idx="33">
                  <c:v>0.19800000000000001</c:v>
                </c:pt>
                <c:pt idx="34">
                  <c:v>0.20399999999999999</c:v>
                </c:pt>
                <c:pt idx="35">
                  <c:v>0.21</c:v>
                </c:pt>
                <c:pt idx="36">
                  <c:v>0.216</c:v>
                </c:pt>
                <c:pt idx="37">
                  <c:v>0.222</c:v>
                </c:pt>
                <c:pt idx="38">
                  <c:v>0.22800000000000001</c:v>
                </c:pt>
                <c:pt idx="39">
                  <c:v>0.23400000000000001</c:v>
                </c:pt>
                <c:pt idx="40">
                  <c:v>0.24</c:v>
                </c:pt>
                <c:pt idx="41">
                  <c:v>0.246</c:v>
                </c:pt>
                <c:pt idx="42">
                  <c:v>0.252</c:v>
                </c:pt>
                <c:pt idx="43">
                  <c:v>0.25800000000000001</c:v>
                </c:pt>
                <c:pt idx="44">
                  <c:v>0.26400000000000001</c:v>
                </c:pt>
                <c:pt idx="45">
                  <c:v>0.27</c:v>
                </c:pt>
                <c:pt idx="46">
                  <c:v>0.27600000000000002</c:v>
                </c:pt>
                <c:pt idx="47">
                  <c:v>0.28199999999999997</c:v>
                </c:pt>
                <c:pt idx="48">
                  <c:v>0.28799999999999998</c:v>
                </c:pt>
                <c:pt idx="49">
                  <c:v>0.29399999999999998</c:v>
                </c:pt>
                <c:pt idx="50">
                  <c:v>0.3</c:v>
                </c:pt>
                <c:pt idx="51">
                  <c:v>0.30599999999999999</c:v>
                </c:pt>
                <c:pt idx="52">
                  <c:v>0.312</c:v>
                </c:pt>
                <c:pt idx="53">
                  <c:v>0.318</c:v>
                </c:pt>
                <c:pt idx="54">
                  <c:v>0.32400000000000001</c:v>
                </c:pt>
                <c:pt idx="55">
                  <c:v>0.33</c:v>
                </c:pt>
                <c:pt idx="56">
                  <c:v>0.33600000000000002</c:v>
                </c:pt>
                <c:pt idx="57">
                  <c:v>0.34200000000000003</c:v>
                </c:pt>
                <c:pt idx="58">
                  <c:v>0.34799999999999998</c:v>
                </c:pt>
                <c:pt idx="59">
                  <c:v>0.35399999999999998</c:v>
                </c:pt>
                <c:pt idx="60">
                  <c:v>0.36</c:v>
                </c:pt>
                <c:pt idx="61">
                  <c:v>0.36599999999999999</c:v>
                </c:pt>
                <c:pt idx="62">
                  <c:v>0.372</c:v>
                </c:pt>
                <c:pt idx="63">
                  <c:v>0.378</c:v>
                </c:pt>
                <c:pt idx="64">
                  <c:v>0.38400000000000001</c:v>
                </c:pt>
                <c:pt idx="65">
                  <c:v>0.39</c:v>
                </c:pt>
                <c:pt idx="66">
                  <c:v>0.39600000000000002</c:v>
                </c:pt>
                <c:pt idx="67">
                  <c:v>0.40200000000000002</c:v>
                </c:pt>
                <c:pt idx="68">
                  <c:v>0.40799999999999997</c:v>
                </c:pt>
                <c:pt idx="69">
                  <c:v>0.41399999999999998</c:v>
                </c:pt>
                <c:pt idx="70">
                  <c:v>0.42</c:v>
                </c:pt>
                <c:pt idx="71">
                  <c:v>0.42599999999999999</c:v>
                </c:pt>
                <c:pt idx="72">
                  <c:v>0.432</c:v>
                </c:pt>
                <c:pt idx="73">
                  <c:v>0.438</c:v>
                </c:pt>
                <c:pt idx="74">
                  <c:v>0.44400000000000001</c:v>
                </c:pt>
                <c:pt idx="75">
                  <c:v>0.45</c:v>
                </c:pt>
                <c:pt idx="76">
                  <c:v>0.45600000000000002</c:v>
                </c:pt>
                <c:pt idx="77">
                  <c:v>0.46200000000000002</c:v>
                </c:pt>
                <c:pt idx="78">
                  <c:v>0.46800000000000003</c:v>
                </c:pt>
                <c:pt idx="79">
                  <c:v>0.47399999999999998</c:v>
                </c:pt>
                <c:pt idx="80">
                  <c:v>0.48</c:v>
                </c:pt>
                <c:pt idx="81">
                  <c:v>0.48599999999999999</c:v>
                </c:pt>
                <c:pt idx="82">
                  <c:v>0.49199999999999999</c:v>
                </c:pt>
                <c:pt idx="83">
                  <c:v>0.498</c:v>
                </c:pt>
                <c:pt idx="84">
                  <c:v>0.504</c:v>
                </c:pt>
                <c:pt idx="85">
                  <c:v>0.51</c:v>
                </c:pt>
                <c:pt idx="86">
                  <c:v>0.51600000000000001</c:v>
                </c:pt>
                <c:pt idx="87">
                  <c:v>0.52200000000000002</c:v>
                </c:pt>
                <c:pt idx="88">
                  <c:v>0.52800000000000002</c:v>
                </c:pt>
                <c:pt idx="89">
                  <c:v>0.53400000000000003</c:v>
                </c:pt>
                <c:pt idx="90">
                  <c:v>0.54</c:v>
                </c:pt>
                <c:pt idx="91">
                  <c:v>0.54600000000000004</c:v>
                </c:pt>
                <c:pt idx="92">
                  <c:v>0.55200000000000005</c:v>
                </c:pt>
                <c:pt idx="93">
                  <c:v>0.55800000000000005</c:v>
                </c:pt>
                <c:pt idx="94">
                  <c:v>0.56399999999999995</c:v>
                </c:pt>
                <c:pt idx="95">
                  <c:v>0.56999999999999995</c:v>
                </c:pt>
                <c:pt idx="96">
                  <c:v>0.57599999999999996</c:v>
                </c:pt>
                <c:pt idx="97">
                  <c:v>0.58199999999999996</c:v>
                </c:pt>
                <c:pt idx="98">
                  <c:v>0.58799999999999997</c:v>
                </c:pt>
                <c:pt idx="99">
                  <c:v>0.59399999999999997</c:v>
                </c:pt>
                <c:pt idx="100">
                  <c:v>0.6</c:v>
                </c:pt>
                <c:pt idx="101">
                  <c:v>0.60599999999999998</c:v>
                </c:pt>
                <c:pt idx="102">
                  <c:v>0.61199999999999999</c:v>
                </c:pt>
                <c:pt idx="103">
                  <c:v>0.61799999999999999</c:v>
                </c:pt>
                <c:pt idx="104">
                  <c:v>0.624</c:v>
                </c:pt>
                <c:pt idx="105">
                  <c:v>0.63</c:v>
                </c:pt>
                <c:pt idx="106">
                  <c:v>0.63600000000000001</c:v>
                </c:pt>
                <c:pt idx="107">
                  <c:v>0.64200000000000002</c:v>
                </c:pt>
                <c:pt idx="108">
                  <c:v>0.64800000000000002</c:v>
                </c:pt>
                <c:pt idx="109">
                  <c:v>0.65400000000000003</c:v>
                </c:pt>
                <c:pt idx="110">
                  <c:v>0.66</c:v>
                </c:pt>
                <c:pt idx="111">
                  <c:v>0.66600000000000004</c:v>
                </c:pt>
                <c:pt idx="112">
                  <c:v>0.67200000000000004</c:v>
                </c:pt>
                <c:pt idx="113">
                  <c:v>0.67800000000000005</c:v>
                </c:pt>
                <c:pt idx="114">
                  <c:v>0.68400000000000005</c:v>
                </c:pt>
                <c:pt idx="115">
                  <c:v>0.69</c:v>
                </c:pt>
                <c:pt idx="116">
                  <c:v>0.69599999999999995</c:v>
                </c:pt>
                <c:pt idx="117">
                  <c:v>0.70199999999999996</c:v>
                </c:pt>
                <c:pt idx="118">
                  <c:v>0.70799999999999996</c:v>
                </c:pt>
                <c:pt idx="119">
                  <c:v>0.71399999999999997</c:v>
                </c:pt>
                <c:pt idx="120">
                  <c:v>0.72</c:v>
                </c:pt>
                <c:pt idx="121">
                  <c:v>0.72599999999999998</c:v>
                </c:pt>
                <c:pt idx="122">
                  <c:v>0.73199999999999998</c:v>
                </c:pt>
                <c:pt idx="123">
                  <c:v>0.73799999999999999</c:v>
                </c:pt>
                <c:pt idx="124">
                  <c:v>0.74399999999999999</c:v>
                </c:pt>
                <c:pt idx="125">
                  <c:v>0.75</c:v>
                </c:pt>
                <c:pt idx="126">
                  <c:v>0.75600000000000001</c:v>
                </c:pt>
                <c:pt idx="127">
                  <c:v>0.76200000000000001</c:v>
                </c:pt>
                <c:pt idx="128">
                  <c:v>0.76800000000000002</c:v>
                </c:pt>
                <c:pt idx="129">
                  <c:v>0.77400000000000002</c:v>
                </c:pt>
                <c:pt idx="130">
                  <c:v>0.78</c:v>
                </c:pt>
                <c:pt idx="131">
                  <c:v>0.78600000000000003</c:v>
                </c:pt>
                <c:pt idx="132">
                  <c:v>0.79200000000000004</c:v>
                </c:pt>
                <c:pt idx="133">
                  <c:v>0.79800000000000004</c:v>
                </c:pt>
                <c:pt idx="134">
                  <c:v>0.80400000000000005</c:v>
                </c:pt>
                <c:pt idx="135">
                  <c:v>0.81</c:v>
                </c:pt>
                <c:pt idx="136">
                  <c:v>0.81599999999999995</c:v>
                </c:pt>
                <c:pt idx="137">
                  <c:v>0.82199999999999995</c:v>
                </c:pt>
                <c:pt idx="138">
                  <c:v>0.82799999999999996</c:v>
                </c:pt>
                <c:pt idx="139">
                  <c:v>0.83399999999999996</c:v>
                </c:pt>
                <c:pt idx="140">
                  <c:v>0.84</c:v>
                </c:pt>
                <c:pt idx="141">
                  <c:v>0.84599999999999997</c:v>
                </c:pt>
                <c:pt idx="142">
                  <c:v>0.85199999999999998</c:v>
                </c:pt>
                <c:pt idx="143">
                  <c:v>0.85799999999999998</c:v>
                </c:pt>
                <c:pt idx="144">
                  <c:v>0.86399999999999999</c:v>
                </c:pt>
                <c:pt idx="145">
                  <c:v>0.87</c:v>
                </c:pt>
                <c:pt idx="146">
                  <c:v>0.876</c:v>
                </c:pt>
                <c:pt idx="147">
                  <c:v>0.88200000000000001</c:v>
                </c:pt>
                <c:pt idx="148">
                  <c:v>0.88800000000000001</c:v>
                </c:pt>
                <c:pt idx="149">
                  <c:v>0.89400000000000002</c:v>
                </c:pt>
                <c:pt idx="150">
                  <c:v>0.9</c:v>
                </c:pt>
                <c:pt idx="151">
                  <c:v>0.90600000000000003</c:v>
                </c:pt>
                <c:pt idx="152">
                  <c:v>0.91200000000000003</c:v>
                </c:pt>
                <c:pt idx="153">
                  <c:v>0.91800000000000004</c:v>
                </c:pt>
                <c:pt idx="154">
                  <c:v>0.92400000000000004</c:v>
                </c:pt>
                <c:pt idx="155">
                  <c:v>0.93</c:v>
                </c:pt>
                <c:pt idx="156">
                  <c:v>0.93600000000000005</c:v>
                </c:pt>
                <c:pt idx="157">
                  <c:v>0.94199999999999995</c:v>
                </c:pt>
                <c:pt idx="158">
                  <c:v>0.94799999999999995</c:v>
                </c:pt>
                <c:pt idx="159">
                  <c:v>0.95399999999999996</c:v>
                </c:pt>
                <c:pt idx="160">
                  <c:v>0.96</c:v>
                </c:pt>
                <c:pt idx="161">
                  <c:v>0.96599999999999997</c:v>
                </c:pt>
                <c:pt idx="162">
                  <c:v>0.97199999999999998</c:v>
                </c:pt>
                <c:pt idx="163">
                  <c:v>0.97799999999999998</c:v>
                </c:pt>
                <c:pt idx="164">
                  <c:v>0.98399999999999999</c:v>
                </c:pt>
                <c:pt idx="165">
                  <c:v>0.99</c:v>
                </c:pt>
                <c:pt idx="166">
                  <c:v>0.996</c:v>
                </c:pt>
                <c:pt idx="167">
                  <c:v>1.002</c:v>
                </c:pt>
                <c:pt idx="168">
                  <c:v>1.008</c:v>
                </c:pt>
                <c:pt idx="169">
                  <c:v>1.014</c:v>
                </c:pt>
                <c:pt idx="170">
                  <c:v>1.02</c:v>
                </c:pt>
                <c:pt idx="171">
                  <c:v>1.026</c:v>
                </c:pt>
                <c:pt idx="172">
                  <c:v>1.032</c:v>
                </c:pt>
                <c:pt idx="173">
                  <c:v>1.038</c:v>
                </c:pt>
                <c:pt idx="174">
                  <c:v>1.044</c:v>
                </c:pt>
                <c:pt idx="175">
                  <c:v>1.05</c:v>
                </c:pt>
                <c:pt idx="176">
                  <c:v>1.056</c:v>
                </c:pt>
                <c:pt idx="177">
                  <c:v>1.0620000000000001</c:v>
                </c:pt>
                <c:pt idx="178">
                  <c:v>1.0680000000000001</c:v>
                </c:pt>
                <c:pt idx="179">
                  <c:v>1.0740000000000001</c:v>
                </c:pt>
                <c:pt idx="180">
                  <c:v>1.08</c:v>
                </c:pt>
                <c:pt idx="181">
                  <c:v>1.0860000000000001</c:v>
                </c:pt>
                <c:pt idx="182">
                  <c:v>1.0920000000000001</c:v>
                </c:pt>
                <c:pt idx="183">
                  <c:v>1.0980000000000001</c:v>
                </c:pt>
                <c:pt idx="184">
                  <c:v>1.1040000000000001</c:v>
                </c:pt>
                <c:pt idx="185">
                  <c:v>1.1100000000000001</c:v>
                </c:pt>
                <c:pt idx="186">
                  <c:v>1.1160000000000001</c:v>
                </c:pt>
                <c:pt idx="187">
                  <c:v>1.1220000000000001</c:v>
                </c:pt>
                <c:pt idx="188">
                  <c:v>1.1279999999999999</c:v>
                </c:pt>
                <c:pt idx="189">
                  <c:v>1.1339999999999999</c:v>
                </c:pt>
                <c:pt idx="190">
                  <c:v>1.1399999999999999</c:v>
                </c:pt>
                <c:pt idx="191">
                  <c:v>1.1459999999999999</c:v>
                </c:pt>
                <c:pt idx="192">
                  <c:v>1.1519999999999999</c:v>
                </c:pt>
                <c:pt idx="193">
                  <c:v>1.1579999999999999</c:v>
                </c:pt>
                <c:pt idx="194">
                  <c:v>1.1639999999999999</c:v>
                </c:pt>
                <c:pt idx="195">
                  <c:v>1.17</c:v>
                </c:pt>
                <c:pt idx="196">
                  <c:v>1.1759999999999999</c:v>
                </c:pt>
                <c:pt idx="197">
                  <c:v>1.1819999999999999</c:v>
                </c:pt>
                <c:pt idx="198">
                  <c:v>1.1879999999999999</c:v>
                </c:pt>
                <c:pt idx="199">
                  <c:v>1.194</c:v>
                </c:pt>
                <c:pt idx="200">
                  <c:v>1.2</c:v>
                </c:pt>
                <c:pt idx="201">
                  <c:v>1.206</c:v>
                </c:pt>
                <c:pt idx="202">
                  <c:v>1.212</c:v>
                </c:pt>
                <c:pt idx="203">
                  <c:v>1.218</c:v>
                </c:pt>
                <c:pt idx="204">
                  <c:v>1.224</c:v>
                </c:pt>
                <c:pt idx="205">
                  <c:v>1.23</c:v>
                </c:pt>
                <c:pt idx="206">
                  <c:v>1.236</c:v>
                </c:pt>
                <c:pt idx="207">
                  <c:v>1.242</c:v>
                </c:pt>
                <c:pt idx="208">
                  <c:v>1.248</c:v>
                </c:pt>
                <c:pt idx="209">
                  <c:v>1.254</c:v>
                </c:pt>
                <c:pt idx="210">
                  <c:v>1.26</c:v>
                </c:pt>
                <c:pt idx="211">
                  <c:v>1.266</c:v>
                </c:pt>
                <c:pt idx="212">
                  <c:v>1.272</c:v>
                </c:pt>
                <c:pt idx="213">
                  <c:v>1.278</c:v>
                </c:pt>
                <c:pt idx="214">
                  <c:v>1.284</c:v>
                </c:pt>
                <c:pt idx="215">
                  <c:v>1.29</c:v>
                </c:pt>
                <c:pt idx="216">
                  <c:v>1.296</c:v>
                </c:pt>
                <c:pt idx="217">
                  <c:v>1.302</c:v>
                </c:pt>
                <c:pt idx="218">
                  <c:v>1.3080000000000001</c:v>
                </c:pt>
                <c:pt idx="219">
                  <c:v>1.3140000000000001</c:v>
                </c:pt>
                <c:pt idx="220">
                  <c:v>1.32</c:v>
                </c:pt>
                <c:pt idx="221">
                  <c:v>1.3260000000000001</c:v>
                </c:pt>
                <c:pt idx="222">
                  <c:v>1.3320000000000001</c:v>
                </c:pt>
                <c:pt idx="223">
                  <c:v>1.3380000000000001</c:v>
                </c:pt>
                <c:pt idx="224">
                  <c:v>1.3440000000000001</c:v>
                </c:pt>
                <c:pt idx="225">
                  <c:v>1.35</c:v>
                </c:pt>
                <c:pt idx="226">
                  <c:v>1.3560000000000001</c:v>
                </c:pt>
                <c:pt idx="227">
                  <c:v>1.3620000000000001</c:v>
                </c:pt>
                <c:pt idx="228">
                  <c:v>1.3680000000000001</c:v>
                </c:pt>
                <c:pt idx="229">
                  <c:v>1.3740000000000001</c:v>
                </c:pt>
                <c:pt idx="230">
                  <c:v>1.38</c:v>
                </c:pt>
                <c:pt idx="231">
                  <c:v>1.3859999999999999</c:v>
                </c:pt>
                <c:pt idx="232">
                  <c:v>1.3919999999999999</c:v>
                </c:pt>
                <c:pt idx="233">
                  <c:v>1.3979999999999999</c:v>
                </c:pt>
                <c:pt idx="234">
                  <c:v>1.4039999999999999</c:v>
                </c:pt>
                <c:pt idx="235">
                  <c:v>1.41</c:v>
                </c:pt>
                <c:pt idx="236">
                  <c:v>1.4159999999999999</c:v>
                </c:pt>
                <c:pt idx="237">
                  <c:v>1.4219999999999999</c:v>
                </c:pt>
                <c:pt idx="238">
                  <c:v>1.4279999999999999</c:v>
                </c:pt>
                <c:pt idx="239">
                  <c:v>1.4339999999999999</c:v>
                </c:pt>
                <c:pt idx="240">
                  <c:v>1.44</c:v>
                </c:pt>
                <c:pt idx="241">
                  <c:v>1.446</c:v>
                </c:pt>
                <c:pt idx="242">
                  <c:v>1.452</c:v>
                </c:pt>
                <c:pt idx="243">
                  <c:v>1.458</c:v>
                </c:pt>
                <c:pt idx="244">
                  <c:v>1.464</c:v>
                </c:pt>
                <c:pt idx="245">
                  <c:v>1.47</c:v>
                </c:pt>
                <c:pt idx="246">
                  <c:v>1.476</c:v>
                </c:pt>
                <c:pt idx="247">
                  <c:v>1.482</c:v>
                </c:pt>
                <c:pt idx="248">
                  <c:v>1.488</c:v>
                </c:pt>
                <c:pt idx="249">
                  <c:v>1.494</c:v>
                </c:pt>
                <c:pt idx="250">
                  <c:v>1.5</c:v>
                </c:pt>
                <c:pt idx="251">
                  <c:v>1.506</c:v>
                </c:pt>
                <c:pt idx="252">
                  <c:v>1.512</c:v>
                </c:pt>
                <c:pt idx="253">
                  <c:v>1.518</c:v>
                </c:pt>
                <c:pt idx="254">
                  <c:v>1.524</c:v>
                </c:pt>
                <c:pt idx="255">
                  <c:v>1.53</c:v>
                </c:pt>
                <c:pt idx="256">
                  <c:v>1.536</c:v>
                </c:pt>
                <c:pt idx="257">
                  <c:v>1.542</c:v>
                </c:pt>
                <c:pt idx="258">
                  <c:v>1.548</c:v>
                </c:pt>
                <c:pt idx="259">
                  <c:v>1.554</c:v>
                </c:pt>
                <c:pt idx="260">
                  <c:v>1.56</c:v>
                </c:pt>
                <c:pt idx="261">
                  <c:v>1.5660000000000001</c:v>
                </c:pt>
                <c:pt idx="262">
                  <c:v>1.5720000000000001</c:v>
                </c:pt>
                <c:pt idx="263">
                  <c:v>1.5780000000000001</c:v>
                </c:pt>
                <c:pt idx="264">
                  <c:v>1.5840000000000001</c:v>
                </c:pt>
                <c:pt idx="265">
                  <c:v>1.59</c:v>
                </c:pt>
                <c:pt idx="266">
                  <c:v>1.5960000000000001</c:v>
                </c:pt>
                <c:pt idx="267">
                  <c:v>1.6020000000000001</c:v>
                </c:pt>
                <c:pt idx="268">
                  <c:v>1.6080000000000001</c:v>
                </c:pt>
                <c:pt idx="269">
                  <c:v>1.6140000000000001</c:v>
                </c:pt>
                <c:pt idx="270">
                  <c:v>1.62</c:v>
                </c:pt>
                <c:pt idx="271">
                  <c:v>1.6259999999999999</c:v>
                </c:pt>
                <c:pt idx="272">
                  <c:v>1.6319999999999999</c:v>
                </c:pt>
                <c:pt idx="273">
                  <c:v>1.6379999999999999</c:v>
                </c:pt>
                <c:pt idx="274">
                  <c:v>1.6439999999999999</c:v>
                </c:pt>
                <c:pt idx="275">
                  <c:v>1.65</c:v>
                </c:pt>
                <c:pt idx="276">
                  <c:v>1.6559999999999999</c:v>
                </c:pt>
                <c:pt idx="277">
                  <c:v>1.6619999999999999</c:v>
                </c:pt>
                <c:pt idx="278">
                  <c:v>1.6679999999999999</c:v>
                </c:pt>
                <c:pt idx="279">
                  <c:v>1.6739999999999999</c:v>
                </c:pt>
                <c:pt idx="280">
                  <c:v>1.68</c:v>
                </c:pt>
                <c:pt idx="281">
                  <c:v>1.6859999999999999</c:v>
                </c:pt>
                <c:pt idx="282">
                  <c:v>1.6919999999999999</c:v>
                </c:pt>
                <c:pt idx="283">
                  <c:v>1.698</c:v>
                </c:pt>
                <c:pt idx="284">
                  <c:v>1.704</c:v>
                </c:pt>
                <c:pt idx="285">
                  <c:v>1.71</c:v>
                </c:pt>
                <c:pt idx="286">
                  <c:v>1.716</c:v>
                </c:pt>
                <c:pt idx="287">
                  <c:v>1.722</c:v>
                </c:pt>
                <c:pt idx="288">
                  <c:v>1.728</c:v>
                </c:pt>
                <c:pt idx="289">
                  <c:v>1.734</c:v>
                </c:pt>
                <c:pt idx="290">
                  <c:v>1.74</c:v>
                </c:pt>
                <c:pt idx="291">
                  <c:v>1.746</c:v>
                </c:pt>
                <c:pt idx="292">
                  <c:v>1.752</c:v>
                </c:pt>
                <c:pt idx="293">
                  <c:v>1.758</c:v>
                </c:pt>
                <c:pt idx="294">
                  <c:v>1.764</c:v>
                </c:pt>
                <c:pt idx="295">
                  <c:v>1.77</c:v>
                </c:pt>
                <c:pt idx="296">
                  <c:v>1.776</c:v>
                </c:pt>
                <c:pt idx="297">
                  <c:v>1.782</c:v>
                </c:pt>
                <c:pt idx="298">
                  <c:v>1.788</c:v>
                </c:pt>
                <c:pt idx="299">
                  <c:v>1.794</c:v>
                </c:pt>
                <c:pt idx="300">
                  <c:v>1.8</c:v>
                </c:pt>
                <c:pt idx="301">
                  <c:v>1.806</c:v>
                </c:pt>
                <c:pt idx="302">
                  <c:v>1.8120000000000001</c:v>
                </c:pt>
                <c:pt idx="303">
                  <c:v>1.8180000000000001</c:v>
                </c:pt>
                <c:pt idx="304">
                  <c:v>1.8240000000000001</c:v>
                </c:pt>
                <c:pt idx="305">
                  <c:v>1.83</c:v>
                </c:pt>
                <c:pt idx="306">
                  <c:v>1.8360000000000001</c:v>
                </c:pt>
                <c:pt idx="307">
                  <c:v>1.8420000000000001</c:v>
                </c:pt>
                <c:pt idx="308">
                  <c:v>1.8480000000000001</c:v>
                </c:pt>
                <c:pt idx="309">
                  <c:v>1.8540000000000001</c:v>
                </c:pt>
                <c:pt idx="310">
                  <c:v>1.86</c:v>
                </c:pt>
                <c:pt idx="311">
                  <c:v>1.8660000000000001</c:v>
                </c:pt>
                <c:pt idx="312">
                  <c:v>1.8720000000000001</c:v>
                </c:pt>
                <c:pt idx="313">
                  <c:v>1.8779999999999999</c:v>
                </c:pt>
                <c:pt idx="314">
                  <c:v>1.8839999999999999</c:v>
                </c:pt>
                <c:pt idx="315">
                  <c:v>1.89</c:v>
                </c:pt>
                <c:pt idx="316">
                  <c:v>1.8959999999999999</c:v>
                </c:pt>
                <c:pt idx="317">
                  <c:v>1.9019999999999999</c:v>
                </c:pt>
                <c:pt idx="318">
                  <c:v>1.9079999999999999</c:v>
                </c:pt>
                <c:pt idx="319">
                  <c:v>1.9139999999999999</c:v>
                </c:pt>
                <c:pt idx="320">
                  <c:v>1.92</c:v>
                </c:pt>
                <c:pt idx="321">
                  <c:v>1.9259999999999999</c:v>
                </c:pt>
                <c:pt idx="322">
                  <c:v>1.9319999999999999</c:v>
                </c:pt>
                <c:pt idx="323">
                  <c:v>1.9379999999999999</c:v>
                </c:pt>
                <c:pt idx="324">
                  <c:v>1.944</c:v>
                </c:pt>
                <c:pt idx="325">
                  <c:v>1.95</c:v>
                </c:pt>
                <c:pt idx="326">
                  <c:v>1.956</c:v>
                </c:pt>
                <c:pt idx="327">
                  <c:v>1.962</c:v>
                </c:pt>
                <c:pt idx="328">
                  <c:v>1.968</c:v>
                </c:pt>
                <c:pt idx="329">
                  <c:v>1.974</c:v>
                </c:pt>
                <c:pt idx="330">
                  <c:v>1.98</c:v>
                </c:pt>
                <c:pt idx="331">
                  <c:v>1.986</c:v>
                </c:pt>
                <c:pt idx="332">
                  <c:v>1.992</c:v>
                </c:pt>
                <c:pt idx="333">
                  <c:v>1.998</c:v>
                </c:pt>
                <c:pt idx="334">
                  <c:v>2.004</c:v>
                </c:pt>
                <c:pt idx="335">
                  <c:v>2.0099999999999998</c:v>
                </c:pt>
                <c:pt idx="336">
                  <c:v>2.016</c:v>
                </c:pt>
                <c:pt idx="337">
                  <c:v>2.0219999999999998</c:v>
                </c:pt>
                <c:pt idx="338">
                  <c:v>2.028</c:v>
                </c:pt>
                <c:pt idx="339">
                  <c:v>2.0339999999999998</c:v>
                </c:pt>
                <c:pt idx="340">
                  <c:v>2.04</c:v>
                </c:pt>
                <c:pt idx="341">
                  <c:v>2.0459999999999998</c:v>
                </c:pt>
                <c:pt idx="342">
                  <c:v>2.052</c:v>
                </c:pt>
                <c:pt idx="343">
                  <c:v>2.0579999999999998</c:v>
                </c:pt>
                <c:pt idx="344">
                  <c:v>2.0640000000000001</c:v>
                </c:pt>
                <c:pt idx="345">
                  <c:v>2.0699999999999998</c:v>
                </c:pt>
                <c:pt idx="346">
                  <c:v>2.0760000000000001</c:v>
                </c:pt>
                <c:pt idx="347">
                  <c:v>2.0819999999999999</c:v>
                </c:pt>
                <c:pt idx="348">
                  <c:v>2.0880000000000001</c:v>
                </c:pt>
                <c:pt idx="349">
                  <c:v>2.0939999999999999</c:v>
                </c:pt>
                <c:pt idx="350">
                  <c:v>2.1</c:v>
                </c:pt>
                <c:pt idx="351">
                  <c:v>2.1059999999999999</c:v>
                </c:pt>
                <c:pt idx="352">
                  <c:v>2.1120000000000001</c:v>
                </c:pt>
                <c:pt idx="353">
                  <c:v>2.1179999999999999</c:v>
                </c:pt>
                <c:pt idx="354">
                  <c:v>2.1240000000000001</c:v>
                </c:pt>
                <c:pt idx="355">
                  <c:v>2.13</c:v>
                </c:pt>
                <c:pt idx="356">
                  <c:v>2.1360000000000001</c:v>
                </c:pt>
                <c:pt idx="357">
                  <c:v>2.1419999999999999</c:v>
                </c:pt>
                <c:pt idx="358">
                  <c:v>2.1480000000000001</c:v>
                </c:pt>
                <c:pt idx="359">
                  <c:v>2.1539999999999999</c:v>
                </c:pt>
                <c:pt idx="360">
                  <c:v>2.16</c:v>
                </c:pt>
                <c:pt idx="361">
                  <c:v>2.1659999999999999</c:v>
                </c:pt>
                <c:pt idx="362">
                  <c:v>2.1720000000000002</c:v>
                </c:pt>
                <c:pt idx="363">
                  <c:v>2.1779999999999999</c:v>
                </c:pt>
                <c:pt idx="364">
                  <c:v>2.1840000000000002</c:v>
                </c:pt>
                <c:pt idx="365">
                  <c:v>2.19</c:v>
                </c:pt>
                <c:pt idx="366">
                  <c:v>2.1960000000000002</c:v>
                </c:pt>
                <c:pt idx="367">
                  <c:v>2.202</c:v>
                </c:pt>
                <c:pt idx="368">
                  <c:v>2.2080000000000002</c:v>
                </c:pt>
                <c:pt idx="369">
                  <c:v>2.214</c:v>
                </c:pt>
                <c:pt idx="370">
                  <c:v>2.2200000000000002</c:v>
                </c:pt>
                <c:pt idx="371">
                  <c:v>2.226</c:v>
                </c:pt>
                <c:pt idx="372">
                  <c:v>2.2320000000000002</c:v>
                </c:pt>
                <c:pt idx="373">
                  <c:v>2.238</c:v>
                </c:pt>
                <c:pt idx="374">
                  <c:v>2.2440000000000002</c:v>
                </c:pt>
                <c:pt idx="375">
                  <c:v>2.25</c:v>
                </c:pt>
                <c:pt idx="376">
                  <c:v>2.2559999999999998</c:v>
                </c:pt>
                <c:pt idx="377">
                  <c:v>2.262</c:v>
                </c:pt>
                <c:pt idx="378">
                  <c:v>2.2679999999999998</c:v>
                </c:pt>
                <c:pt idx="379">
                  <c:v>2.274</c:v>
                </c:pt>
                <c:pt idx="380">
                  <c:v>2.2799999999999998</c:v>
                </c:pt>
                <c:pt idx="381">
                  <c:v>2.286</c:v>
                </c:pt>
                <c:pt idx="382">
                  <c:v>2.2919999999999998</c:v>
                </c:pt>
                <c:pt idx="383">
                  <c:v>2.298</c:v>
                </c:pt>
                <c:pt idx="384">
                  <c:v>2.3039999999999998</c:v>
                </c:pt>
                <c:pt idx="385">
                  <c:v>2.31</c:v>
                </c:pt>
                <c:pt idx="386">
                  <c:v>2.3159999999999998</c:v>
                </c:pt>
                <c:pt idx="387">
                  <c:v>2.3220000000000001</c:v>
                </c:pt>
                <c:pt idx="388">
                  <c:v>2.3279999999999998</c:v>
                </c:pt>
                <c:pt idx="389">
                  <c:v>2.3340000000000001</c:v>
                </c:pt>
                <c:pt idx="390">
                  <c:v>2.34</c:v>
                </c:pt>
                <c:pt idx="391">
                  <c:v>2.3460000000000001</c:v>
                </c:pt>
                <c:pt idx="392">
                  <c:v>2.3519999999999999</c:v>
                </c:pt>
                <c:pt idx="393">
                  <c:v>2.3580000000000001</c:v>
                </c:pt>
                <c:pt idx="394">
                  <c:v>2.3639999999999999</c:v>
                </c:pt>
                <c:pt idx="395">
                  <c:v>2.37</c:v>
                </c:pt>
                <c:pt idx="396">
                  <c:v>2.3759999999999999</c:v>
                </c:pt>
                <c:pt idx="397">
                  <c:v>2.3820000000000001</c:v>
                </c:pt>
                <c:pt idx="398">
                  <c:v>2.3879999999999999</c:v>
                </c:pt>
                <c:pt idx="399">
                  <c:v>2.3940000000000001</c:v>
                </c:pt>
                <c:pt idx="400">
                  <c:v>2.4</c:v>
                </c:pt>
                <c:pt idx="401">
                  <c:v>2.4060000000000001</c:v>
                </c:pt>
                <c:pt idx="402">
                  <c:v>2.4119999999999999</c:v>
                </c:pt>
                <c:pt idx="403">
                  <c:v>2.4180000000000001</c:v>
                </c:pt>
                <c:pt idx="404">
                  <c:v>2.4239999999999999</c:v>
                </c:pt>
                <c:pt idx="405">
                  <c:v>2.4300000000000002</c:v>
                </c:pt>
                <c:pt idx="406">
                  <c:v>2.4359999999999999</c:v>
                </c:pt>
                <c:pt idx="407">
                  <c:v>2.4420000000000002</c:v>
                </c:pt>
                <c:pt idx="408">
                  <c:v>2.448</c:v>
                </c:pt>
                <c:pt idx="409">
                  <c:v>2.4540000000000002</c:v>
                </c:pt>
                <c:pt idx="410">
                  <c:v>2.46</c:v>
                </c:pt>
                <c:pt idx="411">
                  <c:v>2.4660000000000002</c:v>
                </c:pt>
                <c:pt idx="412">
                  <c:v>2.472</c:v>
                </c:pt>
                <c:pt idx="413">
                  <c:v>2.4780000000000002</c:v>
                </c:pt>
                <c:pt idx="414">
                  <c:v>2.484</c:v>
                </c:pt>
                <c:pt idx="415">
                  <c:v>2.4900000000000002</c:v>
                </c:pt>
                <c:pt idx="416">
                  <c:v>2.496</c:v>
                </c:pt>
                <c:pt idx="417">
                  <c:v>2.5019999999999998</c:v>
                </c:pt>
                <c:pt idx="418">
                  <c:v>2.508</c:v>
                </c:pt>
                <c:pt idx="419">
                  <c:v>2.5139999999999998</c:v>
                </c:pt>
                <c:pt idx="420">
                  <c:v>2.52</c:v>
                </c:pt>
                <c:pt idx="421">
                  <c:v>2.5259999999999998</c:v>
                </c:pt>
                <c:pt idx="422">
                  <c:v>2.532</c:v>
                </c:pt>
                <c:pt idx="423">
                  <c:v>2.5379999999999998</c:v>
                </c:pt>
                <c:pt idx="424">
                  <c:v>2.544</c:v>
                </c:pt>
                <c:pt idx="425">
                  <c:v>2.5499999999999998</c:v>
                </c:pt>
                <c:pt idx="426">
                  <c:v>2.556</c:v>
                </c:pt>
                <c:pt idx="427">
                  <c:v>2.5619999999999998</c:v>
                </c:pt>
                <c:pt idx="428">
                  <c:v>2.5680000000000001</c:v>
                </c:pt>
                <c:pt idx="429">
                  <c:v>2.5739999999999998</c:v>
                </c:pt>
                <c:pt idx="430">
                  <c:v>2.58</c:v>
                </c:pt>
                <c:pt idx="431">
                  <c:v>2.5859999999999999</c:v>
                </c:pt>
                <c:pt idx="432">
                  <c:v>2.5920000000000001</c:v>
                </c:pt>
                <c:pt idx="433">
                  <c:v>2.5979999999999999</c:v>
                </c:pt>
                <c:pt idx="434">
                  <c:v>2.6040000000000001</c:v>
                </c:pt>
                <c:pt idx="435">
                  <c:v>2.61</c:v>
                </c:pt>
                <c:pt idx="436">
                  <c:v>2.6160000000000001</c:v>
                </c:pt>
                <c:pt idx="437">
                  <c:v>2.6219999999999999</c:v>
                </c:pt>
                <c:pt idx="438">
                  <c:v>2.6280000000000001</c:v>
                </c:pt>
                <c:pt idx="439">
                  <c:v>2.6339999999999999</c:v>
                </c:pt>
                <c:pt idx="440">
                  <c:v>2.64</c:v>
                </c:pt>
                <c:pt idx="441">
                  <c:v>2.6459999999999999</c:v>
                </c:pt>
                <c:pt idx="442">
                  <c:v>2.6520000000000001</c:v>
                </c:pt>
                <c:pt idx="443">
                  <c:v>2.6579999999999999</c:v>
                </c:pt>
                <c:pt idx="444">
                  <c:v>2.6640000000000001</c:v>
                </c:pt>
                <c:pt idx="445">
                  <c:v>2.67</c:v>
                </c:pt>
                <c:pt idx="446">
                  <c:v>2.6760000000000002</c:v>
                </c:pt>
                <c:pt idx="447">
                  <c:v>2.6819999999999999</c:v>
                </c:pt>
                <c:pt idx="448">
                  <c:v>2.6880000000000002</c:v>
                </c:pt>
                <c:pt idx="449">
                  <c:v>2.694</c:v>
                </c:pt>
                <c:pt idx="450">
                  <c:v>2.7</c:v>
                </c:pt>
                <c:pt idx="451">
                  <c:v>2.706</c:v>
                </c:pt>
                <c:pt idx="452">
                  <c:v>2.7120000000000002</c:v>
                </c:pt>
                <c:pt idx="453">
                  <c:v>2.718</c:v>
                </c:pt>
                <c:pt idx="454">
                  <c:v>2.7240000000000002</c:v>
                </c:pt>
                <c:pt idx="455">
                  <c:v>2.73</c:v>
                </c:pt>
                <c:pt idx="456">
                  <c:v>2.7360000000000002</c:v>
                </c:pt>
                <c:pt idx="457">
                  <c:v>2.742</c:v>
                </c:pt>
                <c:pt idx="458">
                  <c:v>2.7480000000000002</c:v>
                </c:pt>
                <c:pt idx="459">
                  <c:v>2.754</c:v>
                </c:pt>
                <c:pt idx="460">
                  <c:v>2.76</c:v>
                </c:pt>
                <c:pt idx="461">
                  <c:v>2.766</c:v>
                </c:pt>
                <c:pt idx="462">
                  <c:v>2.7719999999999998</c:v>
                </c:pt>
                <c:pt idx="463">
                  <c:v>2.778</c:v>
                </c:pt>
                <c:pt idx="464">
                  <c:v>2.7839999999999998</c:v>
                </c:pt>
                <c:pt idx="465">
                  <c:v>2.79</c:v>
                </c:pt>
                <c:pt idx="466">
                  <c:v>2.7959999999999998</c:v>
                </c:pt>
                <c:pt idx="467">
                  <c:v>2.802</c:v>
                </c:pt>
                <c:pt idx="468">
                  <c:v>2.8079999999999998</c:v>
                </c:pt>
                <c:pt idx="469">
                  <c:v>2.8140000000000001</c:v>
                </c:pt>
                <c:pt idx="470">
                  <c:v>2.82</c:v>
                </c:pt>
                <c:pt idx="471">
                  <c:v>2.8260000000000001</c:v>
                </c:pt>
                <c:pt idx="472">
                  <c:v>2.8319999999999999</c:v>
                </c:pt>
                <c:pt idx="473">
                  <c:v>2.8380000000000001</c:v>
                </c:pt>
                <c:pt idx="474">
                  <c:v>2.8439999999999999</c:v>
                </c:pt>
                <c:pt idx="475">
                  <c:v>2.85</c:v>
                </c:pt>
                <c:pt idx="476">
                  <c:v>2.8559999999999999</c:v>
                </c:pt>
                <c:pt idx="477">
                  <c:v>2.8620000000000001</c:v>
                </c:pt>
                <c:pt idx="478">
                  <c:v>2.8679999999999999</c:v>
                </c:pt>
                <c:pt idx="479">
                  <c:v>2.8740000000000001</c:v>
                </c:pt>
                <c:pt idx="480">
                  <c:v>2.88</c:v>
                </c:pt>
                <c:pt idx="481">
                  <c:v>2.8860000000000001</c:v>
                </c:pt>
                <c:pt idx="482">
                  <c:v>2.8919999999999999</c:v>
                </c:pt>
                <c:pt idx="483">
                  <c:v>2.8980000000000001</c:v>
                </c:pt>
                <c:pt idx="484">
                  <c:v>2.9039999999999999</c:v>
                </c:pt>
                <c:pt idx="485">
                  <c:v>2.91</c:v>
                </c:pt>
                <c:pt idx="486">
                  <c:v>2.9159999999999999</c:v>
                </c:pt>
                <c:pt idx="487">
                  <c:v>2.9220000000000002</c:v>
                </c:pt>
                <c:pt idx="488">
                  <c:v>2.9279999999999999</c:v>
                </c:pt>
                <c:pt idx="489">
                  <c:v>2.9340000000000002</c:v>
                </c:pt>
                <c:pt idx="490">
                  <c:v>2.94</c:v>
                </c:pt>
                <c:pt idx="491">
                  <c:v>2.9460000000000002</c:v>
                </c:pt>
                <c:pt idx="492">
                  <c:v>2.952</c:v>
                </c:pt>
                <c:pt idx="493">
                  <c:v>2.9580000000000002</c:v>
                </c:pt>
                <c:pt idx="494">
                  <c:v>2.964</c:v>
                </c:pt>
                <c:pt idx="495">
                  <c:v>2.97</c:v>
                </c:pt>
                <c:pt idx="496">
                  <c:v>2.976</c:v>
                </c:pt>
                <c:pt idx="497">
                  <c:v>2.9820000000000002</c:v>
                </c:pt>
                <c:pt idx="498">
                  <c:v>2.988</c:v>
                </c:pt>
                <c:pt idx="499">
                  <c:v>2.9940000000000002</c:v>
                </c:pt>
                <c:pt idx="500">
                  <c:v>3</c:v>
                </c:pt>
                <c:pt idx="501">
                  <c:v>3.0059999999999998</c:v>
                </c:pt>
                <c:pt idx="502">
                  <c:v>3.012</c:v>
                </c:pt>
                <c:pt idx="503">
                  <c:v>3.0179999999999998</c:v>
                </c:pt>
                <c:pt idx="504">
                  <c:v>3.024</c:v>
                </c:pt>
                <c:pt idx="505">
                  <c:v>3.03</c:v>
                </c:pt>
                <c:pt idx="506">
                  <c:v>3.036</c:v>
                </c:pt>
                <c:pt idx="507">
                  <c:v>3.0419999999999998</c:v>
                </c:pt>
                <c:pt idx="508">
                  <c:v>3.048</c:v>
                </c:pt>
                <c:pt idx="509">
                  <c:v>3.0539999999999998</c:v>
                </c:pt>
                <c:pt idx="510">
                  <c:v>3.06</c:v>
                </c:pt>
                <c:pt idx="511">
                  <c:v>3.0659999999999998</c:v>
                </c:pt>
                <c:pt idx="512">
                  <c:v>3.0720000000000001</c:v>
                </c:pt>
                <c:pt idx="513">
                  <c:v>3.0779999999999998</c:v>
                </c:pt>
                <c:pt idx="514">
                  <c:v>3.0840000000000001</c:v>
                </c:pt>
                <c:pt idx="515">
                  <c:v>3.09</c:v>
                </c:pt>
                <c:pt idx="516">
                  <c:v>3.0960000000000001</c:v>
                </c:pt>
                <c:pt idx="517">
                  <c:v>3.1019999999999999</c:v>
                </c:pt>
                <c:pt idx="518">
                  <c:v>3.1080000000000001</c:v>
                </c:pt>
                <c:pt idx="519">
                  <c:v>3.1139999999999999</c:v>
                </c:pt>
                <c:pt idx="520">
                  <c:v>3.12</c:v>
                </c:pt>
                <c:pt idx="521">
                  <c:v>3.1259999999999999</c:v>
                </c:pt>
                <c:pt idx="522">
                  <c:v>3.1320000000000001</c:v>
                </c:pt>
                <c:pt idx="523">
                  <c:v>3.1379999999999999</c:v>
                </c:pt>
                <c:pt idx="524">
                  <c:v>3.1440000000000001</c:v>
                </c:pt>
                <c:pt idx="525">
                  <c:v>3.15</c:v>
                </c:pt>
                <c:pt idx="526">
                  <c:v>3.1560000000000001</c:v>
                </c:pt>
                <c:pt idx="527">
                  <c:v>3.1619999999999999</c:v>
                </c:pt>
                <c:pt idx="528">
                  <c:v>3.1680000000000001</c:v>
                </c:pt>
                <c:pt idx="529">
                  <c:v>3.1739999999999999</c:v>
                </c:pt>
                <c:pt idx="530">
                  <c:v>3.18</c:v>
                </c:pt>
                <c:pt idx="531">
                  <c:v>3.1859999999999999</c:v>
                </c:pt>
                <c:pt idx="532">
                  <c:v>3.1920000000000002</c:v>
                </c:pt>
                <c:pt idx="533">
                  <c:v>3.198</c:v>
                </c:pt>
                <c:pt idx="534">
                  <c:v>3.2040000000000002</c:v>
                </c:pt>
                <c:pt idx="535">
                  <c:v>3.21</c:v>
                </c:pt>
                <c:pt idx="536">
                  <c:v>3.2160000000000002</c:v>
                </c:pt>
                <c:pt idx="537">
                  <c:v>3.222</c:v>
                </c:pt>
                <c:pt idx="538">
                  <c:v>3.2280000000000002</c:v>
                </c:pt>
                <c:pt idx="539">
                  <c:v>3.234</c:v>
                </c:pt>
                <c:pt idx="540">
                  <c:v>3.24</c:v>
                </c:pt>
                <c:pt idx="541">
                  <c:v>3.246</c:v>
                </c:pt>
                <c:pt idx="542">
                  <c:v>3.2519999999999998</c:v>
                </c:pt>
                <c:pt idx="543">
                  <c:v>3.258</c:v>
                </c:pt>
                <c:pt idx="544">
                  <c:v>3.2639999999999998</c:v>
                </c:pt>
                <c:pt idx="545">
                  <c:v>3.27</c:v>
                </c:pt>
                <c:pt idx="546">
                  <c:v>3.2759999999999998</c:v>
                </c:pt>
                <c:pt idx="547">
                  <c:v>3.282</c:v>
                </c:pt>
                <c:pt idx="548">
                  <c:v>3.2879999999999998</c:v>
                </c:pt>
                <c:pt idx="549">
                  <c:v>3.294</c:v>
                </c:pt>
                <c:pt idx="550">
                  <c:v>3.3</c:v>
                </c:pt>
                <c:pt idx="551">
                  <c:v>3.306</c:v>
                </c:pt>
                <c:pt idx="552">
                  <c:v>3.3119999999999998</c:v>
                </c:pt>
                <c:pt idx="553">
                  <c:v>3.3180000000000001</c:v>
                </c:pt>
                <c:pt idx="554">
                  <c:v>3.3239999999999998</c:v>
                </c:pt>
                <c:pt idx="555">
                  <c:v>3.33</c:v>
                </c:pt>
                <c:pt idx="556">
                  <c:v>3.3359999999999999</c:v>
                </c:pt>
                <c:pt idx="557">
                  <c:v>3.3420000000000001</c:v>
                </c:pt>
                <c:pt idx="558">
                  <c:v>3.3479999999999999</c:v>
                </c:pt>
                <c:pt idx="559">
                  <c:v>3.3540000000000001</c:v>
                </c:pt>
                <c:pt idx="560">
                  <c:v>3.36</c:v>
                </c:pt>
                <c:pt idx="561">
                  <c:v>3.3660000000000001</c:v>
                </c:pt>
                <c:pt idx="562">
                  <c:v>3.3719999999999999</c:v>
                </c:pt>
                <c:pt idx="563">
                  <c:v>3.3780000000000001</c:v>
                </c:pt>
                <c:pt idx="564">
                  <c:v>3.3839999999999999</c:v>
                </c:pt>
                <c:pt idx="565">
                  <c:v>3.39</c:v>
                </c:pt>
                <c:pt idx="566">
                  <c:v>3.3959999999999999</c:v>
                </c:pt>
                <c:pt idx="567">
                  <c:v>3.4020000000000001</c:v>
                </c:pt>
                <c:pt idx="568">
                  <c:v>3.4079999999999999</c:v>
                </c:pt>
                <c:pt idx="569">
                  <c:v>3.4140000000000001</c:v>
                </c:pt>
                <c:pt idx="570">
                  <c:v>3.42</c:v>
                </c:pt>
                <c:pt idx="571">
                  <c:v>3.4260000000000002</c:v>
                </c:pt>
                <c:pt idx="572">
                  <c:v>3.4319999999999999</c:v>
                </c:pt>
                <c:pt idx="573">
                  <c:v>3.4380000000000002</c:v>
                </c:pt>
                <c:pt idx="574">
                  <c:v>3.444</c:v>
                </c:pt>
                <c:pt idx="575">
                  <c:v>3.45</c:v>
                </c:pt>
                <c:pt idx="576">
                  <c:v>3.456</c:v>
                </c:pt>
                <c:pt idx="577">
                  <c:v>3.4620000000000002</c:v>
                </c:pt>
                <c:pt idx="578">
                  <c:v>3.468</c:v>
                </c:pt>
                <c:pt idx="579">
                  <c:v>3.4740000000000002</c:v>
                </c:pt>
                <c:pt idx="580">
                  <c:v>3.48</c:v>
                </c:pt>
                <c:pt idx="581">
                  <c:v>3.4860000000000002</c:v>
                </c:pt>
                <c:pt idx="582">
                  <c:v>3.492</c:v>
                </c:pt>
                <c:pt idx="583">
                  <c:v>3.4980000000000002</c:v>
                </c:pt>
                <c:pt idx="584">
                  <c:v>3.504</c:v>
                </c:pt>
                <c:pt idx="585">
                  <c:v>3.51</c:v>
                </c:pt>
                <c:pt idx="586">
                  <c:v>3.516</c:v>
                </c:pt>
                <c:pt idx="587">
                  <c:v>3.5219999999999998</c:v>
                </c:pt>
                <c:pt idx="588">
                  <c:v>3.528</c:v>
                </c:pt>
                <c:pt idx="589">
                  <c:v>3.5339999999999998</c:v>
                </c:pt>
                <c:pt idx="590">
                  <c:v>3.54</c:v>
                </c:pt>
                <c:pt idx="591">
                  <c:v>3.5459999999999998</c:v>
                </c:pt>
                <c:pt idx="592">
                  <c:v>3.552</c:v>
                </c:pt>
                <c:pt idx="593">
                  <c:v>3.5579999999999998</c:v>
                </c:pt>
                <c:pt idx="594">
                  <c:v>3.5640000000000001</c:v>
                </c:pt>
                <c:pt idx="595">
                  <c:v>3.57</c:v>
                </c:pt>
                <c:pt idx="596">
                  <c:v>3.5760000000000001</c:v>
                </c:pt>
                <c:pt idx="597">
                  <c:v>3.5819999999999999</c:v>
                </c:pt>
                <c:pt idx="598">
                  <c:v>3.5880000000000001</c:v>
                </c:pt>
                <c:pt idx="599">
                  <c:v>3.5939999999999999</c:v>
                </c:pt>
                <c:pt idx="600">
                  <c:v>3.6</c:v>
                </c:pt>
                <c:pt idx="601">
                  <c:v>3.6059999999999999</c:v>
                </c:pt>
                <c:pt idx="602">
                  <c:v>3.6120000000000001</c:v>
                </c:pt>
                <c:pt idx="603">
                  <c:v>3.6179999999999999</c:v>
                </c:pt>
                <c:pt idx="604">
                  <c:v>3.6240000000000001</c:v>
                </c:pt>
                <c:pt idx="605">
                  <c:v>3.63</c:v>
                </c:pt>
                <c:pt idx="606">
                  <c:v>3.6360000000000001</c:v>
                </c:pt>
                <c:pt idx="607">
                  <c:v>3.6419999999999999</c:v>
                </c:pt>
                <c:pt idx="608">
                  <c:v>3.6480000000000001</c:v>
                </c:pt>
                <c:pt idx="609">
                  <c:v>3.6539999999999999</c:v>
                </c:pt>
                <c:pt idx="610">
                  <c:v>3.66</c:v>
                </c:pt>
                <c:pt idx="611">
                  <c:v>3.6659999999999999</c:v>
                </c:pt>
                <c:pt idx="612">
                  <c:v>3.6720000000000002</c:v>
                </c:pt>
                <c:pt idx="613">
                  <c:v>3.6779999999999999</c:v>
                </c:pt>
                <c:pt idx="614">
                  <c:v>3.6840000000000002</c:v>
                </c:pt>
                <c:pt idx="615">
                  <c:v>3.69</c:v>
                </c:pt>
                <c:pt idx="616">
                  <c:v>3.6960000000000002</c:v>
                </c:pt>
                <c:pt idx="617">
                  <c:v>3.702</c:v>
                </c:pt>
                <c:pt idx="618">
                  <c:v>3.7080000000000002</c:v>
                </c:pt>
                <c:pt idx="619">
                  <c:v>3.714</c:v>
                </c:pt>
                <c:pt idx="620">
                  <c:v>3.72</c:v>
                </c:pt>
                <c:pt idx="621">
                  <c:v>3.726</c:v>
                </c:pt>
                <c:pt idx="622">
                  <c:v>3.7320000000000002</c:v>
                </c:pt>
                <c:pt idx="623">
                  <c:v>3.738</c:v>
                </c:pt>
                <c:pt idx="624">
                  <c:v>3.7440000000000002</c:v>
                </c:pt>
                <c:pt idx="625">
                  <c:v>3.75</c:v>
                </c:pt>
                <c:pt idx="626">
                  <c:v>3.7559999999999998</c:v>
                </c:pt>
                <c:pt idx="627">
                  <c:v>3.762</c:v>
                </c:pt>
                <c:pt idx="628">
                  <c:v>3.7679999999999998</c:v>
                </c:pt>
                <c:pt idx="629">
                  <c:v>3.774</c:v>
                </c:pt>
                <c:pt idx="630">
                  <c:v>3.78</c:v>
                </c:pt>
                <c:pt idx="631">
                  <c:v>3.786</c:v>
                </c:pt>
                <c:pt idx="632">
                  <c:v>3.7919999999999998</c:v>
                </c:pt>
                <c:pt idx="633">
                  <c:v>3.798</c:v>
                </c:pt>
                <c:pt idx="634">
                  <c:v>3.8039999999999998</c:v>
                </c:pt>
                <c:pt idx="635">
                  <c:v>3.81</c:v>
                </c:pt>
                <c:pt idx="636">
                  <c:v>3.8159999999999998</c:v>
                </c:pt>
                <c:pt idx="637">
                  <c:v>3.8220000000000001</c:v>
                </c:pt>
                <c:pt idx="638">
                  <c:v>3.8279999999999998</c:v>
                </c:pt>
                <c:pt idx="639">
                  <c:v>3.8340000000000001</c:v>
                </c:pt>
                <c:pt idx="640">
                  <c:v>3.84</c:v>
                </c:pt>
                <c:pt idx="641">
                  <c:v>3.8460000000000001</c:v>
                </c:pt>
                <c:pt idx="642">
                  <c:v>3.8519999999999999</c:v>
                </c:pt>
                <c:pt idx="643">
                  <c:v>3.8580000000000001</c:v>
                </c:pt>
                <c:pt idx="644">
                  <c:v>3.8639999999999999</c:v>
                </c:pt>
                <c:pt idx="645">
                  <c:v>3.87</c:v>
                </c:pt>
                <c:pt idx="646">
                  <c:v>3.8759999999999999</c:v>
                </c:pt>
                <c:pt idx="647">
                  <c:v>3.8820000000000001</c:v>
                </c:pt>
                <c:pt idx="648">
                  <c:v>3.8879999999999999</c:v>
                </c:pt>
                <c:pt idx="649">
                  <c:v>3.8940000000000001</c:v>
                </c:pt>
                <c:pt idx="650">
                  <c:v>3.9</c:v>
                </c:pt>
                <c:pt idx="651">
                  <c:v>3.9060000000000001</c:v>
                </c:pt>
                <c:pt idx="652">
                  <c:v>3.9119999999999999</c:v>
                </c:pt>
                <c:pt idx="653">
                  <c:v>3.9180000000000001</c:v>
                </c:pt>
                <c:pt idx="654">
                  <c:v>3.9239999999999999</c:v>
                </c:pt>
                <c:pt idx="655">
                  <c:v>3.93</c:v>
                </c:pt>
                <c:pt idx="656">
                  <c:v>3.9359999999999999</c:v>
                </c:pt>
                <c:pt idx="657">
                  <c:v>3.9420000000000002</c:v>
                </c:pt>
                <c:pt idx="658">
                  <c:v>3.948</c:v>
                </c:pt>
                <c:pt idx="659">
                  <c:v>3.9540000000000002</c:v>
                </c:pt>
                <c:pt idx="660">
                  <c:v>3.96</c:v>
                </c:pt>
                <c:pt idx="661">
                  <c:v>3.9660000000000002</c:v>
                </c:pt>
                <c:pt idx="662">
                  <c:v>3.972</c:v>
                </c:pt>
                <c:pt idx="663">
                  <c:v>3.9780000000000002</c:v>
                </c:pt>
                <c:pt idx="664">
                  <c:v>3.984</c:v>
                </c:pt>
                <c:pt idx="665">
                  <c:v>3.99</c:v>
                </c:pt>
                <c:pt idx="666">
                  <c:v>3.996</c:v>
                </c:pt>
                <c:pt idx="667">
                  <c:v>4.0019999999999998</c:v>
                </c:pt>
                <c:pt idx="668">
                  <c:v>4.008</c:v>
                </c:pt>
                <c:pt idx="669">
                  <c:v>4.0140000000000002</c:v>
                </c:pt>
                <c:pt idx="670">
                  <c:v>4.0199999999999996</c:v>
                </c:pt>
                <c:pt idx="671">
                  <c:v>4.0259999999999998</c:v>
                </c:pt>
                <c:pt idx="672">
                  <c:v>4.032</c:v>
                </c:pt>
                <c:pt idx="673">
                  <c:v>4.0380000000000003</c:v>
                </c:pt>
                <c:pt idx="674">
                  <c:v>4.0439999999999996</c:v>
                </c:pt>
                <c:pt idx="675">
                  <c:v>4.05</c:v>
                </c:pt>
                <c:pt idx="676">
                  <c:v>4.056</c:v>
                </c:pt>
                <c:pt idx="677">
                  <c:v>4.0620000000000003</c:v>
                </c:pt>
                <c:pt idx="678">
                  <c:v>4.0679999999999996</c:v>
                </c:pt>
                <c:pt idx="679">
                  <c:v>4.0739999999999998</c:v>
                </c:pt>
                <c:pt idx="680">
                  <c:v>4.08</c:v>
                </c:pt>
                <c:pt idx="681">
                  <c:v>4.0860000000000003</c:v>
                </c:pt>
                <c:pt idx="682">
                  <c:v>4.0919999999999996</c:v>
                </c:pt>
                <c:pt idx="683">
                  <c:v>4.0979999999999999</c:v>
                </c:pt>
                <c:pt idx="684">
                  <c:v>4.1040000000000001</c:v>
                </c:pt>
                <c:pt idx="685">
                  <c:v>4.1100000000000003</c:v>
                </c:pt>
                <c:pt idx="686">
                  <c:v>4.1159999999999997</c:v>
                </c:pt>
                <c:pt idx="687">
                  <c:v>4.1219999999999999</c:v>
                </c:pt>
                <c:pt idx="688">
                  <c:v>4.1280000000000001</c:v>
                </c:pt>
                <c:pt idx="689">
                  <c:v>4.1340000000000003</c:v>
                </c:pt>
                <c:pt idx="690">
                  <c:v>4.1399999999999997</c:v>
                </c:pt>
                <c:pt idx="691">
                  <c:v>4.1459999999999999</c:v>
                </c:pt>
                <c:pt idx="692">
                  <c:v>4.1520000000000001</c:v>
                </c:pt>
                <c:pt idx="693">
                  <c:v>4.1580000000000004</c:v>
                </c:pt>
                <c:pt idx="694">
                  <c:v>4.1639999999999997</c:v>
                </c:pt>
                <c:pt idx="695">
                  <c:v>4.17</c:v>
                </c:pt>
                <c:pt idx="696">
                  <c:v>4.1760000000000002</c:v>
                </c:pt>
                <c:pt idx="697">
                  <c:v>4.1820000000000004</c:v>
                </c:pt>
                <c:pt idx="698">
                  <c:v>4.1879999999999997</c:v>
                </c:pt>
                <c:pt idx="699">
                  <c:v>4.194</c:v>
                </c:pt>
                <c:pt idx="700">
                  <c:v>4.2</c:v>
                </c:pt>
                <c:pt idx="701">
                  <c:v>4.2060000000000004</c:v>
                </c:pt>
                <c:pt idx="702">
                  <c:v>4.2119999999999997</c:v>
                </c:pt>
                <c:pt idx="703">
                  <c:v>4.218</c:v>
                </c:pt>
                <c:pt idx="704">
                  <c:v>4.2240000000000002</c:v>
                </c:pt>
                <c:pt idx="705">
                  <c:v>4.2300000000000004</c:v>
                </c:pt>
                <c:pt idx="706">
                  <c:v>4.2359999999999998</c:v>
                </c:pt>
                <c:pt idx="707">
                  <c:v>4.242</c:v>
                </c:pt>
                <c:pt idx="708">
                  <c:v>4.2480000000000002</c:v>
                </c:pt>
                <c:pt idx="709">
                  <c:v>4.2539999999999996</c:v>
                </c:pt>
                <c:pt idx="710">
                  <c:v>4.26</c:v>
                </c:pt>
                <c:pt idx="711">
                  <c:v>4.266</c:v>
                </c:pt>
                <c:pt idx="712">
                  <c:v>4.2720000000000002</c:v>
                </c:pt>
                <c:pt idx="713">
                  <c:v>4.2779999999999996</c:v>
                </c:pt>
                <c:pt idx="714">
                  <c:v>4.2839999999999998</c:v>
                </c:pt>
                <c:pt idx="715">
                  <c:v>4.29</c:v>
                </c:pt>
                <c:pt idx="716">
                  <c:v>4.2960000000000003</c:v>
                </c:pt>
                <c:pt idx="717">
                  <c:v>4.3019999999999996</c:v>
                </c:pt>
                <c:pt idx="718">
                  <c:v>4.3079999999999998</c:v>
                </c:pt>
                <c:pt idx="719">
                  <c:v>4.3140000000000001</c:v>
                </c:pt>
                <c:pt idx="720">
                  <c:v>4.32</c:v>
                </c:pt>
                <c:pt idx="721">
                  <c:v>4.3259999999999996</c:v>
                </c:pt>
                <c:pt idx="722">
                  <c:v>4.3319999999999999</c:v>
                </c:pt>
                <c:pt idx="723">
                  <c:v>4.3380000000000001</c:v>
                </c:pt>
                <c:pt idx="724">
                  <c:v>4.3440000000000003</c:v>
                </c:pt>
                <c:pt idx="725">
                  <c:v>4.3499999999999996</c:v>
                </c:pt>
                <c:pt idx="726">
                  <c:v>4.3559999999999999</c:v>
                </c:pt>
                <c:pt idx="727">
                  <c:v>4.3620000000000001</c:v>
                </c:pt>
                <c:pt idx="728">
                  <c:v>4.3680000000000003</c:v>
                </c:pt>
                <c:pt idx="729">
                  <c:v>4.3739999999999997</c:v>
                </c:pt>
                <c:pt idx="730">
                  <c:v>4.38</c:v>
                </c:pt>
                <c:pt idx="731">
                  <c:v>4.3860000000000001</c:v>
                </c:pt>
                <c:pt idx="732">
                  <c:v>4.3920000000000003</c:v>
                </c:pt>
                <c:pt idx="733">
                  <c:v>4.3979999999999997</c:v>
                </c:pt>
                <c:pt idx="734">
                  <c:v>4.4039999999999999</c:v>
                </c:pt>
                <c:pt idx="735">
                  <c:v>4.41</c:v>
                </c:pt>
                <c:pt idx="736">
                  <c:v>4.4160000000000004</c:v>
                </c:pt>
                <c:pt idx="737">
                  <c:v>4.4219999999999997</c:v>
                </c:pt>
                <c:pt idx="738">
                  <c:v>4.4279999999999999</c:v>
                </c:pt>
                <c:pt idx="739">
                  <c:v>4.4340000000000002</c:v>
                </c:pt>
                <c:pt idx="740">
                  <c:v>4.4400000000000004</c:v>
                </c:pt>
                <c:pt idx="741">
                  <c:v>4.4459999999999997</c:v>
                </c:pt>
                <c:pt idx="742">
                  <c:v>4.452</c:v>
                </c:pt>
                <c:pt idx="743">
                  <c:v>4.4580000000000002</c:v>
                </c:pt>
                <c:pt idx="744">
                  <c:v>4.4640000000000004</c:v>
                </c:pt>
                <c:pt idx="745">
                  <c:v>4.47</c:v>
                </c:pt>
                <c:pt idx="746">
                  <c:v>4.476</c:v>
                </c:pt>
                <c:pt idx="747">
                  <c:v>4.4820000000000002</c:v>
                </c:pt>
                <c:pt idx="748">
                  <c:v>4.4880000000000004</c:v>
                </c:pt>
                <c:pt idx="749">
                  <c:v>4.4939999999999998</c:v>
                </c:pt>
                <c:pt idx="750">
                  <c:v>4.5</c:v>
                </c:pt>
                <c:pt idx="751">
                  <c:v>4.5060000000000002</c:v>
                </c:pt>
                <c:pt idx="752">
                  <c:v>4.5119999999999996</c:v>
                </c:pt>
                <c:pt idx="753">
                  <c:v>4.5179999999999998</c:v>
                </c:pt>
                <c:pt idx="754">
                  <c:v>4.524</c:v>
                </c:pt>
                <c:pt idx="755">
                  <c:v>4.53</c:v>
                </c:pt>
                <c:pt idx="756">
                  <c:v>4.5359999999999996</c:v>
                </c:pt>
                <c:pt idx="757">
                  <c:v>4.5419999999999998</c:v>
                </c:pt>
                <c:pt idx="758">
                  <c:v>4.548</c:v>
                </c:pt>
                <c:pt idx="759">
                  <c:v>4.5540000000000003</c:v>
                </c:pt>
                <c:pt idx="760">
                  <c:v>4.5599999999999996</c:v>
                </c:pt>
                <c:pt idx="761">
                  <c:v>4.5659999999999998</c:v>
                </c:pt>
                <c:pt idx="762">
                  <c:v>4.5720000000000001</c:v>
                </c:pt>
                <c:pt idx="763">
                  <c:v>4.5780000000000003</c:v>
                </c:pt>
                <c:pt idx="764">
                  <c:v>4.5839999999999996</c:v>
                </c:pt>
                <c:pt idx="765">
                  <c:v>4.59</c:v>
                </c:pt>
                <c:pt idx="766">
                  <c:v>4.5960000000000001</c:v>
                </c:pt>
                <c:pt idx="767">
                  <c:v>4.6020000000000003</c:v>
                </c:pt>
                <c:pt idx="768">
                  <c:v>4.6079999999999997</c:v>
                </c:pt>
                <c:pt idx="769">
                  <c:v>4.6139999999999999</c:v>
                </c:pt>
                <c:pt idx="770">
                  <c:v>4.62</c:v>
                </c:pt>
                <c:pt idx="771">
                  <c:v>4.6260000000000003</c:v>
                </c:pt>
                <c:pt idx="772">
                  <c:v>4.6319999999999997</c:v>
                </c:pt>
                <c:pt idx="773">
                  <c:v>4.6379999999999999</c:v>
                </c:pt>
                <c:pt idx="774">
                  <c:v>4.6440000000000001</c:v>
                </c:pt>
                <c:pt idx="775">
                  <c:v>4.6500000000000004</c:v>
                </c:pt>
                <c:pt idx="776">
                  <c:v>4.6559999999999997</c:v>
                </c:pt>
                <c:pt idx="777">
                  <c:v>4.6619999999999999</c:v>
                </c:pt>
                <c:pt idx="778">
                  <c:v>4.6680000000000001</c:v>
                </c:pt>
                <c:pt idx="779">
                  <c:v>4.6740000000000004</c:v>
                </c:pt>
                <c:pt idx="780">
                  <c:v>4.68</c:v>
                </c:pt>
                <c:pt idx="781">
                  <c:v>4.6859999999999999</c:v>
                </c:pt>
                <c:pt idx="782">
                  <c:v>4.6920000000000002</c:v>
                </c:pt>
                <c:pt idx="783">
                  <c:v>4.6980000000000004</c:v>
                </c:pt>
                <c:pt idx="784">
                  <c:v>4.7039999999999997</c:v>
                </c:pt>
                <c:pt idx="785">
                  <c:v>4.71</c:v>
                </c:pt>
                <c:pt idx="786">
                  <c:v>4.7160000000000002</c:v>
                </c:pt>
                <c:pt idx="787">
                  <c:v>4.7220000000000004</c:v>
                </c:pt>
                <c:pt idx="788">
                  <c:v>4.7279999999999998</c:v>
                </c:pt>
                <c:pt idx="789">
                  <c:v>4.734</c:v>
                </c:pt>
                <c:pt idx="790">
                  <c:v>4.74</c:v>
                </c:pt>
                <c:pt idx="791">
                  <c:v>4.7460000000000004</c:v>
                </c:pt>
                <c:pt idx="792">
                  <c:v>4.7519999999999998</c:v>
                </c:pt>
                <c:pt idx="793">
                  <c:v>4.758</c:v>
                </c:pt>
                <c:pt idx="794">
                  <c:v>4.7640000000000002</c:v>
                </c:pt>
                <c:pt idx="795">
                  <c:v>4.7699999999999996</c:v>
                </c:pt>
                <c:pt idx="796">
                  <c:v>4.7759999999999998</c:v>
                </c:pt>
                <c:pt idx="797">
                  <c:v>4.782</c:v>
                </c:pt>
                <c:pt idx="798">
                  <c:v>4.7880000000000003</c:v>
                </c:pt>
                <c:pt idx="799">
                  <c:v>4.7939999999999996</c:v>
                </c:pt>
                <c:pt idx="800">
                  <c:v>4.8</c:v>
                </c:pt>
                <c:pt idx="801">
                  <c:v>4.806</c:v>
                </c:pt>
                <c:pt idx="802">
                  <c:v>4.8120000000000003</c:v>
                </c:pt>
                <c:pt idx="803">
                  <c:v>4.8179999999999996</c:v>
                </c:pt>
                <c:pt idx="804">
                  <c:v>4.8239999999999998</c:v>
                </c:pt>
                <c:pt idx="805">
                  <c:v>4.83</c:v>
                </c:pt>
                <c:pt idx="806">
                  <c:v>4.8360000000000003</c:v>
                </c:pt>
                <c:pt idx="807">
                  <c:v>4.8419999999999996</c:v>
                </c:pt>
                <c:pt idx="808">
                  <c:v>4.8479999999999999</c:v>
                </c:pt>
                <c:pt idx="809">
                  <c:v>4.8540000000000001</c:v>
                </c:pt>
                <c:pt idx="810">
                  <c:v>4.8600000000000003</c:v>
                </c:pt>
                <c:pt idx="811">
                  <c:v>4.8659999999999997</c:v>
                </c:pt>
                <c:pt idx="812">
                  <c:v>4.8719999999999999</c:v>
                </c:pt>
                <c:pt idx="813">
                  <c:v>4.8780000000000001</c:v>
                </c:pt>
                <c:pt idx="814">
                  <c:v>4.8840000000000003</c:v>
                </c:pt>
                <c:pt idx="815">
                  <c:v>4.8899999999999997</c:v>
                </c:pt>
                <c:pt idx="816">
                  <c:v>4.8959999999999999</c:v>
                </c:pt>
                <c:pt idx="817">
                  <c:v>4.9020000000000001</c:v>
                </c:pt>
                <c:pt idx="818">
                  <c:v>4.9080000000000004</c:v>
                </c:pt>
                <c:pt idx="819">
                  <c:v>4.9139999999999997</c:v>
                </c:pt>
                <c:pt idx="820">
                  <c:v>4.92</c:v>
                </c:pt>
                <c:pt idx="821">
                  <c:v>4.9260000000000002</c:v>
                </c:pt>
                <c:pt idx="822">
                  <c:v>4.9320000000000004</c:v>
                </c:pt>
                <c:pt idx="823">
                  <c:v>4.9379999999999997</c:v>
                </c:pt>
                <c:pt idx="824">
                  <c:v>4.944</c:v>
                </c:pt>
                <c:pt idx="825">
                  <c:v>4.95</c:v>
                </c:pt>
                <c:pt idx="826">
                  <c:v>4.9560000000000004</c:v>
                </c:pt>
                <c:pt idx="827">
                  <c:v>4.9619999999999997</c:v>
                </c:pt>
                <c:pt idx="828">
                  <c:v>4.968</c:v>
                </c:pt>
                <c:pt idx="829">
                  <c:v>4.9740000000000002</c:v>
                </c:pt>
                <c:pt idx="830">
                  <c:v>4.9800000000000004</c:v>
                </c:pt>
                <c:pt idx="831">
                  <c:v>4.9859999999999998</c:v>
                </c:pt>
                <c:pt idx="832">
                  <c:v>4.992</c:v>
                </c:pt>
                <c:pt idx="833">
                  <c:v>4.9980000000000002</c:v>
                </c:pt>
                <c:pt idx="834">
                  <c:v>5.0039999999999996</c:v>
                </c:pt>
                <c:pt idx="835">
                  <c:v>5.01</c:v>
                </c:pt>
                <c:pt idx="836">
                  <c:v>5.016</c:v>
                </c:pt>
                <c:pt idx="837">
                  <c:v>5.0220000000000002</c:v>
                </c:pt>
                <c:pt idx="838">
                  <c:v>5.0279999999999996</c:v>
                </c:pt>
                <c:pt idx="839">
                  <c:v>5.0339999999999998</c:v>
                </c:pt>
                <c:pt idx="840">
                  <c:v>5.04</c:v>
                </c:pt>
                <c:pt idx="841">
                  <c:v>5.0460000000000003</c:v>
                </c:pt>
                <c:pt idx="842">
                  <c:v>5.0519999999999996</c:v>
                </c:pt>
                <c:pt idx="843">
                  <c:v>5.0579999999999998</c:v>
                </c:pt>
                <c:pt idx="844">
                  <c:v>5.0640000000000001</c:v>
                </c:pt>
                <c:pt idx="845">
                  <c:v>5.07</c:v>
                </c:pt>
                <c:pt idx="846">
                  <c:v>5.0759999999999996</c:v>
                </c:pt>
                <c:pt idx="847">
                  <c:v>5.0819999999999999</c:v>
                </c:pt>
                <c:pt idx="848">
                  <c:v>5.0880000000000001</c:v>
                </c:pt>
                <c:pt idx="849">
                  <c:v>5.0940000000000003</c:v>
                </c:pt>
                <c:pt idx="850">
                  <c:v>5.0999999999999996</c:v>
                </c:pt>
                <c:pt idx="851">
                  <c:v>5.1059999999999999</c:v>
                </c:pt>
                <c:pt idx="852">
                  <c:v>5.1120000000000001</c:v>
                </c:pt>
                <c:pt idx="853">
                  <c:v>5.1180000000000003</c:v>
                </c:pt>
                <c:pt idx="854">
                  <c:v>5.1239999999999997</c:v>
                </c:pt>
                <c:pt idx="855">
                  <c:v>5.13</c:v>
                </c:pt>
                <c:pt idx="856">
                  <c:v>5.1360000000000001</c:v>
                </c:pt>
                <c:pt idx="857">
                  <c:v>5.1420000000000003</c:v>
                </c:pt>
                <c:pt idx="858">
                  <c:v>5.1479999999999997</c:v>
                </c:pt>
                <c:pt idx="859">
                  <c:v>5.1539999999999999</c:v>
                </c:pt>
                <c:pt idx="860">
                  <c:v>5.16</c:v>
                </c:pt>
                <c:pt idx="861">
                  <c:v>5.1660000000000004</c:v>
                </c:pt>
                <c:pt idx="862">
                  <c:v>5.1719999999999997</c:v>
                </c:pt>
                <c:pt idx="863">
                  <c:v>5.1779999999999999</c:v>
                </c:pt>
                <c:pt idx="864">
                  <c:v>5.1840000000000002</c:v>
                </c:pt>
                <c:pt idx="865">
                  <c:v>5.19</c:v>
                </c:pt>
                <c:pt idx="866">
                  <c:v>5.1959999999999997</c:v>
                </c:pt>
                <c:pt idx="867">
                  <c:v>5.202</c:v>
                </c:pt>
                <c:pt idx="868">
                  <c:v>5.2080000000000002</c:v>
                </c:pt>
                <c:pt idx="869">
                  <c:v>5.2140000000000004</c:v>
                </c:pt>
                <c:pt idx="870">
                  <c:v>5.22</c:v>
                </c:pt>
                <c:pt idx="871">
                  <c:v>5.226</c:v>
                </c:pt>
                <c:pt idx="872">
                  <c:v>5.2320000000000002</c:v>
                </c:pt>
                <c:pt idx="873">
                  <c:v>5.2380000000000004</c:v>
                </c:pt>
                <c:pt idx="874">
                  <c:v>5.2439999999999998</c:v>
                </c:pt>
                <c:pt idx="875">
                  <c:v>5.25</c:v>
                </c:pt>
                <c:pt idx="876">
                  <c:v>5.2560000000000002</c:v>
                </c:pt>
                <c:pt idx="877">
                  <c:v>5.2619999999999996</c:v>
                </c:pt>
                <c:pt idx="878">
                  <c:v>5.2679999999999998</c:v>
                </c:pt>
                <c:pt idx="879">
                  <c:v>5.274</c:v>
                </c:pt>
                <c:pt idx="880">
                  <c:v>5.28</c:v>
                </c:pt>
                <c:pt idx="881">
                  <c:v>5.2859999999999996</c:v>
                </c:pt>
                <c:pt idx="882">
                  <c:v>5.2919999999999998</c:v>
                </c:pt>
                <c:pt idx="883">
                  <c:v>5.298</c:v>
                </c:pt>
                <c:pt idx="884">
                  <c:v>5.3040000000000003</c:v>
                </c:pt>
                <c:pt idx="885">
                  <c:v>5.31</c:v>
                </c:pt>
                <c:pt idx="886">
                  <c:v>5.3159999999999998</c:v>
                </c:pt>
                <c:pt idx="887">
                  <c:v>5.3220000000000001</c:v>
                </c:pt>
                <c:pt idx="888">
                  <c:v>5.3280000000000003</c:v>
                </c:pt>
                <c:pt idx="889">
                  <c:v>5.3339999999999996</c:v>
                </c:pt>
                <c:pt idx="890">
                  <c:v>5.34</c:v>
                </c:pt>
                <c:pt idx="891">
                  <c:v>5.3460000000000001</c:v>
                </c:pt>
                <c:pt idx="892">
                  <c:v>5.3520000000000003</c:v>
                </c:pt>
                <c:pt idx="893">
                  <c:v>5.3579999999999997</c:v>
                </c:pt>
                <c:pt idx="894">
                  <c:v>5.3639999999999999</c:v>
                </c:pt>
                <c:pt idx="895">
                  <c:v>5.37</c:v>
                </c:pt>
                <c:pt idx="896">
                  <c:v>5.3760000000000003</c:v>
                </c:pt>
                <c:pt idx="897">
                  <c:v>5.3819999999999997</c:v>
                </c:pt>
                <c:pt idx="898">
                  <c:v>5.3879999999999999</c:v>
                </c:pt>
                <c:pt idx="899">
                  <c:v>5.3940000000000001</c:v>
                </c:pt>
                <c:pt idx="900">
                  <c:v>5.4</c:v>
                </c:pt>
                <c:pt idx="901">
                  <c:v>5.4059999999999997</c:v>
                </c:pt>
                <c:pt idx="902">
                  <c:v>5.4119999999999999</c:v>
                </c:pt>
                <c:pt idx="903">
                  <c:v>5.4180000000000001</c:v>
                </c:pt>
                <c:pt idx="904">
                  <c:v>5.4240000000000004</c:v>
                </c:pt>
                <c:pt idx="905">
                  <c:v>5.43</c:v>
                </c:pt>
                <c:pt idx="906">
                  <c:v>5.4359999999999999</c:v>
                </c:pt>
                <c:pt idx="907">
                  <c:v>5.4420000000000002</c:v>
                </c:pt>
                <c:pt idx="908">
                  <c:v>5.4480000000000004</c:v>
                </c:pt>
                <c:pt idx="909">
                  <c:v>5.4539999999999997</c:v>
                </c:pt>
                <c:pt idx="910">
                  <c:v>5.46</c:v>
                </c:pt>
                <c:pt idx="911">
                  <c:v>5.4660000000000002</c:v>
                </c:pt>
                <c:pt idx="912">
                  <c:v>5.4720000000000004</c:v>
                </c:pt>
                <c:pt idx="913">
                  <c:v>5.4779999999999998</c:v>
                </c:pt>
                <c:pt idx="914">
                  <c:v>5.484</c:v>
                </c:pt>
                <c:pt idx="915">
                  <c:v>5.49</c:v>
                </c:pt>
                <c:pt idx="916">
                  <c:v>5.4960000000000004</c:v>
                </c:pt>
                <c:pt idx="917">
                  <c:v>5.5019999999999998</c:v>
                </c:pt>
                <c:pt idx="918">
                  <c:v>5.508</c:v>
                </c:pt>
                <c:pt idx="919">
                  <c:v>5.5140000000000002</c:v>
                </c:pt>
                <c:pt idx="920">
                  <c:v>5.52</c:v>
                </c:pt>
                <c:pt idx="921">
                  <c:v>5.5259999999999998</c:v>
                </c:pt>
                <c:pt idx="922">
                  <c:v>5.532</c:v>
                </c:pt>
                <c:pt idx="923">
                  <c:v>5.5380000000000003</c:v>
                </c:pt>
                <c:pt idx="924">
                  <c:v>5.5439999999999996</c:v>
                </c:pt>
                <c:pt idx="925">
                  <c:v>5.55</c:v>
                </c:pt>
                <c:pt idx="926">
                  <c:v>5.556</c:v>
                </c:pt>
                <c:pt idx="927">
                  <c:v>5.5620000000000003</c:v>
                </c:pt>
                <c:pt idx="928">
                  <c:v>5.5679999999999996</c:v>
                </c:pt>
                <c:pt idx="929">
                  <c:v>5.5739999999999998</c:v>
                </c:pt>
                <c:pt idx="930">
                  <c:v>5.58</c:v>
                </c:pt>
                <c:pt idx="931">
                  <c:v>5.5860000000000003</c:v>
                </c:pt>
                <c:pt idx="932">
                  <c:v>5.5919999999999996</c:v>
                </c:pt>
                <c:pt idx="933">
                  <c:v>5.5979999999999999</c:v>
                </c:pt>
                <c:pt idx="934">
                  <c:v>5.6040000000000001</c:v>
                </c:pt>
                <c:pt idx="935">
                  <c:v>5.61</c:v>
                </c:pt>
                <c:pt idx="936">
                  <c:v>5.6159999999999997</c:v>
                </c:pt>
                <c:pt idx="937">
                  <c:v>5.6219999999999999</c:v>
                </c:pt>
                <c:pt idx="938">
                  <c:v>5.6280000000000001</c:v>
                </c:pt>
                <c:pt idx="939">
                  <c:v>5.6340000000000003</c:v>
                </c:pt>
                <c:pt idx="940">
                  <c:v>5.64</c:v>
                </c:pt>
                <c:pt idx="941">
                  <c:v>5.6459999999999999</c:v>
                </c:pt>
                <c:pt idx="942">
                  <c:v>5.6520000000000001</c:v>
                </c:pt>
                <c:pt idx="943">
                  <c:v>5.6580000000000004</c:v>
                </c:pt>
                <c:pt idx="944">
                  <c:v>5.6639999999999997</c:v>
                </c:pt>
                <c:pt idx="945">
                  <c:v>5.67</c:v>
                </c:pt>
                <c:pt idx="946">
                  <c:v>5.6760000000000002</c:v>
                </c:pt>
                <c:pt idx="947">
                  <c:v>5.6820000000000004</c:v>
                </c:pt>
                <c:pt idx="948">
                  <c:v>5.6879999999999997</c:v>
                </c:pt>
                <c:pt idx="949">
                  <c:v>5.694</c:v>
                </c:pt>
                <c:pt idx="950">
                  <c:v>5.7</c:v>
                </c:pt>
                <c:pt idx="951">
                  <c:v>5.7060000000000004</c:v>
                </c:pt>
                <c:pt idx="952">
                  <c:v>5.7119999999999997</c:v>
                </c:pt>
                <c:pt idx="953">
                  <c:v>5.718</c:v>
                </c:pt>
                <c:pt idx="954">
                  <c:v>5.7240000000000002</c:v>
                </c:pt>
                <c:pt idx="955">
                  <c:v>5.73</c:v>
                </c:pt>
                <c:pt idx="956">
                  <c:v>5.7359999999999998</c:v>
                </c:pt>
                <c:pt idx="957">
                  <c:v>5.742</c:v>
                </c:pt>
                <c:pt idx="958">
                  <c:v>5.7480000000000002</c:v>
                </c:pt>
                <c:pt idx="959">
                  <c:v>5.7539999999999996</c:v>
                </c:pt>
                <c:pt idx="960">
                  <c:v>5.76</c:v>
                </c:pt>
                <c:pt idx="961">
                  <c:v>5.766</c:v>
                </c:pt>
                <c:pt idx="962">
                  <c:v>5.7720000000000002</c:v>
                </c:pt>
                <c:pt idx="963">
                  <c:v>5.7779999999999996</c:v>
                </c:pt>
                <c:pt idx="964">
                  <c:v>5.7839999999999998</c:v>
                </c:pt>
                <c:pt idx="965">
                  <c:v>5.79</c:v>
                </c:pt>
                <c:pt idx="966">
                  <c:v>5.7960000000000003</c:v>
                </c:pt>
                <c:pt idx="967">
                  <c:v>5.8019999999999996</c:v>
                </c:pt>
                <c:pt idx="968">
                  <c:v>5.8079999999999998</c:v>
                </c:pt>
                <c:pt idx="969">
                  <c:v>5.8140000000000001</c:v>
                </c:pt>
                <c:pt idx="970">
                  <c:v>5.82</c:v>
                </c:pt>
                <c:pt idx="971">
                  <c:v>5.8259999999999996</c:v>
                </c:pt>
                <c:pt idx="972">
                  <c:v>5.8319999999999999</c:v>
                </c:pt>
                <c:pt idx="973">
                  <c:v>5.8380000000000001</c:v>
                </c:pt>
                <c:pt idx="974">
                  <c:v>5.8440000000000003</c:v>
                </c:pt>
                <c:pt idx="975">
                  <c:v>5.85</c:v>
                </c:pt>
                <c:pt idx="976">
                  <c:v>5.8559999999999999</c:v>
                </c:pt>
                <c:pt idx="977">
                  <c:v>5.8620000000000001</c:v>
                </c:pt>
                <c:pt idx="978">
                  <c:v>5.8680000000000003</c:v>
                </c:pt>
                <c:pt idx="979">
                  <c:v>5.8739999999999997</c:v>
                </c:pt>
                <c:pt idx="980">
                  <c:v>5.88</c:v>
                </c:pt>
                <c:pt idx="981">
                  <c:v>5.8860000000000001</c:v>
                </c:pt>
                <c:pt idx="982">
                  <c:v>5.8920000000000003</c:v>
                </c:pt>
                <c:pt idx="983">
                  <c:v>5.8979999999999997</c:v>
                </c:pt>
                <c:pt idx="984">
                  <c:v>5.9039999999999999</c:v>
                </c:pt>
                <c:pt idx="985">
                  <c:v>5.91</c:v>
                </c:pt>
                <c:pt idx="986">
                  <c:v>5.9160000000000004</c:v>
                </c:pt>
                <c:pt idx="987">
                  <c:v>5.9219999999999997</c:v>
                </c:pt>
                <c:pt idx="988">
                  <c:v>5.9279999999999999</c:v>
                </c:pt>
                <c:pt idx="989">
                  <c:v>5.9340000000000002</c:v>
                </c:pt>
                <c:pt idx="990">
                  <c:v>5.94</c:v>
                </c:pt>
                <c:pt idx="991">
                  <c:v>5.9459999999999997</c:v>
                </c:pt>
                <c:pt idx="992">
                  <c:v>5.952</c:v>
                </c:pt>
                <c:pt idx="993">
                  <c:v>5.9580000000000002</c:v>
                </c:pt>
                <c:pt idx="994">
                  <c:v>5.9640000000000004</c:v>
                </c:pt>
                <c:pt idx="995">
                  <c:v>5.97</c:v>
                </c:pt>
                <c:pt idx="996">
                  <c:v>5.976</c:v>
                </c:pt>
                <c:pt idx="997">
                  <c:v>5.9820000000000002</c:v>
                </c:pt>
                <c:pt idx="998">
                  <c:v>5.9880000000000004</c:v>
                </c:pt>
                <c:pt idx="999">
                  <c:v>5.9939999999999998</c:v>
                </c:pt>
                <c:pt idx="1000">
                  <c:v>6</c:v>
                </c:pt>
              </c:numCache>
            </c:numRef>
          </c:xVal>
          <c:yVal>
            <c:numRef>
              <c:f>'N3_IdVg(Vd=0.05V)L=10'!$C$2:$C$1005</c:f>
              <c:numCache>
                <c:formatCode>0.00E+00</c:formatCode>
                <c:ptCount val="1004"/>
                <c:pt idx="0">
                  <c:v>2.9999999999999998E-14</c:v>
                </c:pt>
                <c:pt idx="1">
                  <c:v>2.9999999999999998E-14</c:v>
                </c:pt>
                <c:pt idx="2">
                  <c:v>2.9999999999999998E-14</c:v>
                </c:pt>
                <c:pt idx="3">
                  <c:v>4E-14</c:v>
                </c:pt>
                <c:pt idx="4">
                  <c:v>2.9999999999999998E-14</c:v>
                </c:pt>
                <c:pt idx="5">
                  <c:v>4E-14</c:v>
                </c:pt>
                <c:pt idx="6">
                  <c:v>1E-13</c:v>
                </c:pt>
                <c:pt idx="7">
                  <c:v>4E-14</c:v>
                </c:pt>
                <c:pt idx="8">
                  <c:v>5.0000000000000002E-14</c:v>
                </c:pt>
                <c:pt idx="9">
                  <c:v>8E-14</c:v>
                </c:pt>
                <c:pt idx="10">
                  <c:v>1.1999999999999999E-13</c:v>
                </c:pt>
                <c:pt idx="11">
                  <c:v>1.1999999999999999E-13</c:v>
                </c:pt>
                <c:pt idx="12">
                  <c:v>-2.9999999999999998E-14</c:v>
                </c:pt>
                <c:pt idx="13" formatCode="General">
                  <c:v>0</c:v>
                </c:pt>
                <c:pt idx="14">
                  <c:v>8.9999999999999995E-14</c:v>
                </c:pt>
                <c:pt idx="15">
                  <c:v>1.3E-13</c:v>
                </c:pt>
                <c:pt idx="16">
                  <c:v>1.1E-13</c:v>
                </c:pt>
                <c:pt idx="17">
                  <c:v>-1E-14</c:v>
                </c:pt>
                <c:pt idx="18">
                  <c:v>4E-14</c:v>
                </c:pt>
                <c:pt idx="19">
                  <c:v>1E-13</c:v>
                </c:pt>
                <c:pt idx="20">
                  <c:v>8.9999999999999995E-14</c:v>
                </c:pt>
                <c:pt idx="21">
                  <c:v>8E-14</c:v>
                </c:pt>
                <c:pt idx="22">
                  <c:v>5.0000000000000002E-14</c:v>
                </c:pt>
                <c:pt idx="23">
                  <c:v>1.1999999999999999E-13</c:v>
                </c:pt>
                <c:pt idx="24">
                  <c:v>1.4000000000000001E-13</c:v>
                </c:pt>
                <c:pt idx="25">
                  <c:v>1.3E-13</c:v>
                </c:pt>
                <c:pt idx="26">
                  <c:v>1.4999999999999999E-13</c:v>
                </c:pt>
                <c:pt idx="27">
                  <c:v>1.9E-13</c:v>
                </c:pt>
                <c:pt idx="28">
                  <c:v>2.0000000000000001E-13</c:v>
                </c:pt>
                <c:pt idx="29">
                  <c:v>2.7000000000000001E-13</c:v>
                </c:pt>
                <c:pt idx="30">
                  <c:v>3.2E-13</c:v>
                </c:pt>
                <c:pt idx="31">
                  <c:v>2.9999999999999998E-13</c:v>
                </c:pt>
                <c:pt idx="32">
                  <c:v>3.5000000000000002E-13</c:v>
                </c:pt>
                <c:pt idx="33">
                  <c:v>3.8E-13</c:v>
                </c:pt>
                <c:pt idx="34">
                  <c:v>4.9999999999999999E-13</c:v>
                </c:pt>
                <c:pt idx="35">
                  <c:v>6.3000000000000004E-13</c:v>
                </c:pt>
                <c:pt idx="36">
                  <c:v>5.7999999999999995E-13</c:v>
                </c:pt>
                <c:pt idx="37">
                  <c:v>7.3000000000000002E-13</c:v>
                </c:pt>
                <c:pt idx="38">
                  <c:v>8.3999999999999995E-13</c:v>
                </c:pt>
                <c:pt idx="39">
                  <c:v>9.5999999999999995E-13</c:v>
                </c:pt>
                <c:pt idx="40">
                  <c:v>1.05E-12</c:v>
                </c:pt>
                <c:pt idx="41">
                  <c:v>1.2499999999999999E-12</c:v>
                </c:pt>
                <c:pt idx="42">
                  <c:v>1.43E-12</c:v>
                </c:pt>
                <c:pt idx="43">
                  <c:v>1.67E-12</c:v>
                </c:pt>
                <c:pt idx="44">
                  <c:v>1.9399999999999998E-12</c:v>
                </c:pt>
                <c:pt idx="45">
                  <c:v>2.2900000000000001E-12</c:v>
                </c:pt>
                <c:pt idx="46">
                  <c:v>2.6499999999999998E-12</c:v>
                </c:pt>
                <c:pt idx="47">
                  <c:v>3.0599999999999999E-12</c:v>
                </c:pt>
                <c:pt idx="48">
                  <c:v>3.4800000000000001E-12</c:v>
                </c:pt>
                <c:pt idx="49">
                  <c:v>4.0999999999999999E-12</c:v>
                </c:pt>
                <c:pt idx="50">
                  <c:v>4.7800000000000002E-12</c:v>
                </c:pt>
                <c:pt idx="51">
                  <c:v>5.5599999999999997E-12</c:v>
                </c:pt>
                <c:pt idx="52">
                  <c:v>6.3699999999999997E-12</c:v>
                </c:pt>
                <c:pt idx="53">
                  <c:v>7.3400000000000006E-12</c:v>
                </c:pt>
                <c:pt idx="54">
                  <c:v>8.62E-12</c:v>
                </c:pt>
                <c:pt idx="55">
                  <c:v>9.9500000000000002E-12</c:v>
                </c:pt>
                <c:pt idx="56">
                  <c:v>1.1619999999999999E-11</c:v>
                </c:pt>
                <c:pt idx="57">
                  <c:v>1.357E-11</c:v>
                </c:pt>
                <c:pt idx="58">
                  <c:v>1.5849999999999999E-11</c:v>
                </c:pt>
                <c:pt idx="59">
                  <c:v>1.8430000000000001E-11</c:v>
                </c:pt>
                <c:pt idx="60">
                  <c:v>2.148E-11</c:v>
                </c:pt>
                <c:pt idx="61">
                  <c:v>2.5040000000000002E-11</c:v>
                </c:pt>
                <c:pt idx="62">
                  <c:v>2.8680000000000001E-11</c:v>
                </c:pt>
                <c:pt idx="63">
                  <c:v>3.3419999999999999E-11</c:v>
                </c:pt>
                <c:pt idx="64">
                  <c:v>3.9080000000000002E-11</c:v>
                </c:pt>
                <c:pt idx="65">
                  <c:v>4.5590000000000001E-11</c:v>
                </c:pt>
                <c:pt idx="66">
                  <c:v>5.3069999999999997E-11</c:v>
                </c:pt>
                <c:pt idx="67">
                  <c:v>6.1920000000000004E-11</c:v>
                </c:pt>
                <c:pt idx="68">
                  <c:v>7.2159999999999999E-11</c:v>
                </c:pt>
                <c:pt idx="69">
                  <c:v>8.4040000000000001E-11</c:v>
                </c:pt>
                <c:pt idx="70">
                  <c:v>9.805E-11</c:v>
                </c:pt>
                <c:pt idx="71">
                  <c:v>1.1402E-10</c:v>
                </c:pt>
                <c:pt idx="72">
                  <c:v>1.3049000000000001E-10</c:v>
                </c:pt>
                <c:pt idx="73">
                  <c:v>1.5186000000000001E-10</c:v>
                </c:pt>
                <c:pt idx="74">
                  <c:v>1.7696E-10</c:v>
                </c:pt>
                <c:pt idx="75">
                  <c:v>2.0602E-10</c:v>
                </c:pt>
                <c:pt idx="76">
                  <c:v>2.3975000000000003E-10</c:v>
                </c:pt>
                <c:pt idx="77">
                  <c:v>2.7882000000000003E-10</c:v>
                </c:pt>
                <c:pt idx="78">
                  <c:v>3.2438000000000002E-10</c:v>
                </c:pt>
                <c:pt idx="79">
                  <c:v>3.7679999999999998E-10</c:v>
                </c:pt>
                <c:pt idx="80">
                  <c:v>4.3792000000000002E-10</c:v>
                </c:pt>
                <c:pt idx="81">
                  <c:v>5.0900999999999998E-10</c:v>
                </c:pt>
                <c:pt idx="82">
                  <c:v>5.7940999999999997E-10</c:v>
                </c:pt>
                <c:pt idx="83">
                  <c:v>6.7156000000000001E-10</c:v>
                </c:pt>
                <c:pt idx="84">
                  <c:v>7.7854999999999996E-10</c:v>
                </c:pt>
                <c:pt idx="85">
                  <c:v>9.0205999999999998E-10</c:v>
                </c:pt>
                <c:pt idx="86">
                  <c:v>1.04355E-9</c:v>
                </c:pt>
                <c:pt idx="87">
                  <c:v>1.2049E-9</c:v>
                </c:pt>
                <c:pt idx="88">
                  <c:v>1.3806E-9</c:v>
                </c:pt>
                <c:pt idx="89">
                  <c:v>1.5974999999999999E-9</c:v>
                </c:pt>
                <c:pt idx="90">
                  <c:v>1.8351E-9</c:v>
                </c:pt>
                <c:pt idx="91">
                  <c:v>2.1155E-9</c:v>
                </c:pt>
                <c:pt idx="92">
                  <c:v>2.4030000000000001E-9</c:v>
                </c:pt>
                <c:pt idx="93">
                  <c:v>2.7590000000000001E-9</c:v>
                </c:pt>
                <c:pt idx="94">
                  <c:v>3.1716000000000001E-9</c:v>
                </c:pt>
                <c:pt idx="95">
                  <c:v>3.6388999999999999E-9</c:v>
                </c:pt>
                <c:pt idx="96">
                  <c:v>4.1778999999999998E-9</c:v>
                </c:pt>
                <c:pt idx="97">
                  <c:v>4.7876000000000003E-9</c:v>
                </c:pt>
                <c:pt idx="98">
                  <c:v>5.4796E-9</c:v>
                </c:pt>
                <c:pt idx="99">
                  <c:v>6.2583999999999998E-9</c:v>
                </c:pt>
                <c:pt idx="100">
                  <c:v>7.1462999999999996E-9</c:v>
                </c:pt>
                <c:pt idx="101">
                  <c:v>8.1453000000000008E-9</c:v>
                </c:pt>
                <c:pt idx="102">
                  <c:v>9.1599000000000002E-9</c:v>
                </c:pt>
                <c:pt idx="103">
                  <c:v>1.03868E-8</c:v>
                </c:pt>
                <c:pt idx="104">
                  <c:v>1.2005000000000001E-8</c:v>
                </c:pt>
                <c:pt idx="105">
                  <c:v>1.3629000000000001E-8</c:v>
                </c:pt>
                <c:pt idx="106">
                  <c:v>1.5457999999999999E-8</c:v>
                </c:pt>
                <c:pt idx="107">
                  <c:v>1.7520000000000001E-8</c:v>
                </c:pt>
                <c:pt idx="108">
                  <c:v>1.9798E-8</c:v>
                </c:pt>
                <c:pt idx="109">
                  <c:v>2.2361999999999999E-8</c:v>
                </c:pt>
                <c:pt idx="110">
                  <c:v>2.5183999999999999E-8</c:v>
                </c:pt>
                <c:pt idx="111">
                  <c:v>2.8363000000000001E-8</c:v>
                </c:pt>
                <c:pt idx="112">
                  <c:v>3.1369000000000001E-8</c:v>
                </c:pt>
                <c:pt idx="113">
                  <c:v>3.5208E-8</c:v>
                </c:pt>
                <c:pt idx="114">
                  <c:v>3.9422000000000001E-8</c:v>
                </c:pt>
                <c:pt idx="115">
                  <c:v>4.4059999999999999E-8</c:v>
                </c:pt>
                <c:pt idx="116">
                  <c:v>4.9078999999999999E-8</c:v>
                </c:pt>
                <c:pt idx="117">
                  <c:v>5.4585000000000002E-8</c:v>
                </c:pt>
                <c:pt idx="118">
                  <c:v>6.0677999999999996E-8</c:v>
                </c:pt>
                <c:pt idx="119">
                  <c:v>6.7192999999999998E-8</c:v>
                </c:pt>
                <c:pt idx="120">
                  <c:v>7.4333999999999996E-8</c:v>
                </c:pt>
                <c:pt idx="121">
                  <c:v>8.1902000000000001E-8</c:v>
                </c:pt>
                <c:pt idx="122">
                  <c:v>9.0268999999999999E-8</c:v>
                </c:pt>
                <c:pt idx="123">
                  <c:v>9.7888999999999997E-8</c:v>
                </c:pt>
                <c:pt idx="124">
                  <c:v>1.0740900000000001E-7</c:v>
                </c:pt>
                <c:pt idx="125">
                  <c:v>1.1731E-7</c:v>
                </c:pt>
                <c:pt idx="126">
                  <c:v>1.2816E-7</c:v>
                </c:pt>
                <c:pt idx="127">
                  <c:v>1.3948E-7</c:v>
                </c:pt>
                <c:pt idx="128">
                  <c:v>1.5169E-7</c:v>
                </c:pt>
                <c:pt idx="129">
                  <c:v>1.6451000000000001E-7</c:v>
                </c:pt>
                <c:pt idx="130">
                  <c:v>1.7800999999999999E-7</c:v>
                </c:pt>
                <c:pt idx="131">
                  <c:v>1.9226999999999999E-7</c:v>
                </c:pt>
                <c:pt idx="132">
                  <c:v>2.0718000000000001E-7</c:v>
                </c:pt>
                <c:pt idx="133">
                  <c:v>2.2067E-7</c:v>
                </c:pt>
                <c:pt idx="134">
                  <c:v>2.3715E-7</c:v>
                </c:pt>
                <c:pt idx="135">
                  <c:v>2.5390000000000002E-7</c:v>
                </c:pt>
                <c:pt idx="136">
                  <c:v>2.7161999999999999E-7</c:v>
                </c:pt>
                <c:pt idx="137">
                  <c:v>2.8993E-7</c:v>
                </c:pt>
                <c:pt idx="138">
                  <c:v>3.0909000000000002E-7</c:v>
                </c:pt>
                <c:pt idx="139">
                  <c:v>3.2852999999999999E-7</c:v>
                </c:pt>
                <c:pt idx="140">
                  <c:v>3.4901000000000003E-7</c:v>
                </c:pt>
                <c:pt idx="141">
                  <c:v>3.699E-7</c:v>
                </c:pt>
                <c:pt idx="142">
                  <c:v>3.9168999999999998E-7</c:v>
                </c:pt>
                <c:pt idx="143">
                  <c:v>4.1104000000000001E-7</c:v>
                </c:pt>
                <c:pt idx="144">
                  <c:v>4.3372E-7</c:v>
                </c:pt>
                <c:pt idx="145">
                  <c:v>4.5705999999999999E-7</c:v>
                </c:pt>
                <c:pt idx="146">
                  <c:v>4.8113000000000002E-7</c:v>
                </c:pt>
                <c:pt idx="147">
                  <c:v>5.0559999999999997E-7</c:v>
                </c:pt>
                <c:pt idx="148">
                  <c:v>5.3041E-7</c:v>
                </c:pt>
                <c:pt idx="149">
                  <c:v>5.5603000000000004E-7</c:v>
                </c:pt>
                <c:pt idx="150">
                  <c:v>5.8222999999999999E-7</c:v>
                </c:pt>
                <c:pt idx="151">
                  <c:v>6.0867000000000001E-7</c:v>
                </c:pt>
                <c:pt idx="152">
                  <c:v>6.3550999999999995E-7</c:v>
                </c:pt>
                <c:pt idx="153">
                  <c:v>6.5964000000000005E-7</c:v>
                </c:pt>
                <c:pt idx="154">
                  <c:v>6.8749999999999998E-7</c:v>
                </c:pt>
                <c:pt idx="155">
                  <c:v>7.1579999999999999E-7</c:v>
                </c:pt>
                <c:pt idx="156">
                  <c:v>7.4466999999999996E-7</c:v>
                </c:pt>
                <c:pt idx="157">
                  <c:v>7.7347E-7</c:v>
                </c:pt>
                <c:pt idx="158">
                  <c:v>8.0332999999999998E-7</c:v>
                </c:pt>
                <c:pt idx="159">
                  <c:v>8.3292999999999998E-7</c:v>
                </c:pt>
                <c:pt idx="160">
                  <c:v>8.6308000000000002E-7</c:v>
                </c:pt>
                <c:pt idx="161">
                  <c:v>8.9375000000000002E-7</c:v>
                </c:pt>
                <c:pt idx="162">
                  <c:v>9.2465999999999997E-7</c:v>
                </c:pt>
                <c:pt idx="163">
                  <c:v>9.5214999999999996E-7</c:v>
                </c:pt>
                <c:pt idx="164">
                  <c:v>9.8341999999999989E-7</c:v>
                </c:pt>
                <c:pt idx="165">
                  <c:v>1.0152E-6</c:v>
                </c:pt>
                <c:pt idx="166">
                  <c:v>1.0471399999999999E-6</c:v>
                </c:pt>
                <c:pt idx="167">
                  <c:v>1.07956E-6</c:v>
                </c:pt>
                <c:pt idx="168">
                  <c:v>1.1120900000000001E-6</c:v>
                </c:pt>
                <c:pt idx="169">
                  <c:v>1.1452000000000001E-6</c:v>
                </c:pt>
                <c:pt idx="170">
                  <c:v>1.1791000000000001E-6</c:v>
                </c:pt>
                <c:pt idx="171">
                  <c:v>1.2109999999999999E-6</c:v>
                </c:pt>
                <c:pt idx="172">
                  <c:v>1.2459E-6</c:v>
                </c:pt>
                <c:pt idx="173">
                  <c:v>1.2745E-6</c:v>
                </c:pt>
                <c:pt idx="174">
                  <c:v>1.3084E-6</c:v>
                </c:pt>
                <c:pt idx="175">
                  <c:v>1.3430000000000001E-6</c:v>
                </c:pt>
                <c:pt idx="176">
                  <c:v>1.3770999999999999E-6</c:v>
                </c:pt>
                <c:pt idx="177">
                  <c:v>1.412E-6</c:v>
                </c:pt>
                <c:pt idx="178">
                  <c:v>1.4461E-6</c:v>
                </c:pt>
                <c:pt idx="179">
                  <c:v>1.4818999999999999E-6</c:v>
                </c:pt>
                <c:pt idx="180">
                  <c:v>1.5168E-6</c:v>
                </c:pt>
                <c:pt idx="181">
                  <c:v>1.5520999999999999E-6</c:v>
                </c:pt>
                <c:pt idx="182">
                  <c:v>1.587E-6</c:v>
                </c:pt>
                <c:pt idx="183">
                  <c:v>1.6186000000000001E-6</c:v>
                </c:pt>
                <c:pt idx="184">
                  <c:v>1.6539E-6</c:v>
                </c:pt>
                <c:pt idx="185">
                  <c:v>1.6894000000000001E-6</c:v>
                </c:pt>
                <c:pt idx="186">
                  <c:v>1.7256E-6</c:v>
                </c:pt>
                <c:pt idx="187">
                  <c:v>1.7614E-6</c:v>
                </c:pt>
                <c:pt idx="188">
                  <c:v>1.7982E-6</c:v>
                </c:pt>
                <c:pt idx="189">
                  <c:v>1.8336999999999999E-6</c:v>
                </c:pt>
                <c:pt idx="190">
                  <c:v>1.8705999999999999E-6</c:v>
                </c:pt>
                <c:pt idx="191">
                  <c:v>1.9064000000000001E-6</c:v>
                </c:pt>
                <c:pt idx="192">
                  <c:v>1.9431999999999999E-6</c:v>
                </c:pt>
                <c:pt idx="193">
                  <c:v>1.9804000000000001E-6</c:v>
                </c:pt>
                <c:pt idx="194">
                  <c:v>2.0124E-6</c:v>
                </c:pt>
                <c:pt idx="195">
                  <c:v>2.0495999999999998E-6</c:v>
                </c:pt>
                <c:pt idx="196">
                  <c:v>2.0853000000000002E-6</c:v>
                </c:pt>
                <c:pt idx="197">
                  <c:v>2.1231000000000001E-6</c:v>
                </c:pt>
                <c:pt idx="198">
                  <c:v>2.1596E-6</c:v>
                </c:pt>
                <c:pt idx="199">
                  <c:v>2.1979000000000002E-6</c:v>
                </c:pt>
                <c:pt idx="200">
                  <c:v>2.2336000000000001E-6</c:v>
                </c:pt>
                <c:pt idx="201">
                  <c:v>2.2722999999999998E-6</c:v>
                </c:pt>
                <c:pt idx="202">
                  <c:v>2.3089999999999998E-6</c:v>
                </c:pt>
                <c:pt idx="203">
                  <c:v>2.3462999999999999E-6</c:v>
                </c:pt>
                <c:pt idx="204">
                  <c:v>2.3779000000000001E-6</c:v>
                </c:pt>
                <c:pt idx="205">
                  <c:v>2.4163000000000001E-6</c:v>
                </c:pt>
                <c:pt idx="206">
                  <c:v>2.4540000000000001E-6</c:v>
                </c:pt>
                <c:pt idx="207">
                  <c:v>2.4924999999999999E-6</c:v>
                </c:pt>
                <c:pt idx="208">
                  <c:v>2.5293999999999999E-6</c:v>
                </c:pt>
                <c:pt idx="209">
                  <c:v>2.5668000000000001E-6</c:v>
                </c:pt>
                <c:pt idx="210">
                  <c:v>2.6044999999999998E-6</c:v>
                </c:pt>
                <c:pt idx="211">
                  <c:v>2.6429999999999999E-6</c:v>
                </c:pt>
                <c:pt idx="212">
                  <c:v>2.6803E-6</c:v>
                </c:pt>
                <c:pt idx="213">
                  <c:v>2.7174E-6</c:v>
                </c:pt>
                <c:pt idx="214">
                  <c:v>2.7509000000000002E-6</c:v>
                </c:pt>
                <c:pt idx="215">
                  <c:v>2.7897000000000002E-6</c:v>
                </c:pt>
                <c:pt idx="216">
                  <c:v>2.8266000000000002E-6</c:v>
                </c:pt>
                <c:pt idx="217">
                  <c:v>2.8652000000000001E-6</c:v>
                </c:pt>
                <c:pt idx="218">
                  <c:v>2.9021999999999999E-6</c:v>
                </c:pt>
                <c:pt idx="219">
                  <c:v>2.9419000000000002E-6</c:v>
                </c:pt>
                <c:pt idx="220">
                  <c:v>2.9797E-6</c:v>
                </c:pt>
                <c:pt idx="221">
                  <c:v>3.0178000000000001E-6</c:v>
                </c:pt>
                <c:pt idx="222">
                  <c:v>3.0543999999999999E-6</c:v>
                </c:pt>
                <c:pt idx="223">
                  <c:v>3.0935000000000001E-6</c:v>
                </c:pt>
                <c:pt idx="224">
                  <c:v>3.1275999999999999E-6</c:v>
                </c:pt>
                <c:pt idx="225">
                  <c:v>3.1651E-6</c:v>
                </c:pt>
                <c:pt idx="226">
                  <c:v>3.2028999999999999E-6</c:v>
                </c:pt>
                <c:pt idx="227">
                  <c:v>3.2416E-6</c:v>
                </c:pt>
                <c:pt idx="228">
                  <c:v>3.2801000000000002E-6</c:v>
                </c:pt>
                <c:pt idx="229">
                  <c:v>3.3177E-6</c:v>
                </c:pt>
                <c:pt idx="230">
                  <c:v>3.3558999999999999E-6</c:v>
                </c:pt>
                <c:pt idx="231">
                  <c:v>3.3948000000000001E-6</c:v>
                </c:pt>
                <c:pt idx="232">
                  <c:v>3.4338000000000001E-6</c:v>
                </c:pt>
                <c:pt idx="233">
                  <c:v>3.4709999999999999E-6</c:v>
                </c:pt>
                <c:pt idx="234">
                  <c:v>3.5031E-6</c:v>
                </c:pt>
                <c:pt idx="235">
                  <c:v>3.5420000000000001E-6</c:v>
                </c:pt>
                <c:pt idx="236">
                  <c:v>3.5808999999999999E-6</c:v>
                </c:pt>
                <c:pt idx="237">
                  <c:v>3.6190999999999998E-6</c:v>
                </c:pt>
                <c:pt idx="238">
                  <c:v>3.6569999999999999E-6</c:v>
                </c:pt>
                <c:pt idx="239">
                  <c:v>3.6953E-6</c:v>
                </c:pt>
                <c:pt idx="240">
                  <c:v>3.7324E-6</c:v>
                </c:pt>
                <c:pt idx="241">
                  <c:v>3.7728000000000001E-6</c:v>
                </c:pt>
                <c:pt idx="242">
                  <c:v>3.8079999999999998E-6</c:v>
                </c:pt>
                <c:pt idx="243">
                  <c:v>3.8484000000000003E-6</c:v>
                </c:pt>
                <c:pt idx="244">
                  <c:v>3.8827000000000001E-6</c:v>
                </c:pt>
                <c:pt idx="245">
                  <c:v>3.9203000000000004E-6</c:v>
                </c:pt>
                <c:pt idx="246">
                  <c:v>3.9576E-6</c:v>
                </c:pt>
                <c:pt idx="247">
                  <c:v>3.9966E-6</c:v>
                </c:pt>
                <c:pt idx="248">
                  <c:v>4.0342999999999996E-6</c:v>
                </c:pt>
                <c:pt idx="249">
                  <c:v>4.0731E-6</c:v>
                </c:pt>
                <c:pt idx="250">
                  <c:v>4.1100999999999998E-6</c:v>
                </c:pt>
                <c:pt idx="251">
                  <c:v>4.1474999999999997E-6</c:v>
                </c:pt>
                <c:pt idx="252">
                  <c:v>4.1865999999999999E-6</c:v>
                </c:pt>
                <c:pt idx="253">
                  <c:v>4.2253E-6</c:v>
                </c:pt>
                <c:pt idx="254">
                  <c:v>4.262E-6</c:v>
                </c:pt>
                <c:pt idx="255">
                  <c:v>4.2961000000000003E-6</c:v>
                </c:pt>
                <c:pt idx="256">
                  <c:v>4.3347000000000002E-6</c:v>
                </c:pt>
                <c:pt idx="257">
                  <c:v>4.3722000000000003E-6</c:v>
                </c:pt>
                <c:pt idx="258">
                  <c:v>4.4104000000000002E-6</c:v>
                </c:pt>
                <c:pt idx="259">
                  <c:v>4.4483000000000003E-6</c:v>
                </c:pt>
                <c:pt idx="260">
                  <c:v>4.4841E-6</c:v>
                </c:pt>
                <c:pt idx="261">
                  <c:v>4.5252000000000003E-6</c:v>
                </c:pt>
                <c:pt idx="262">
                  <c:v>4.5611000000000003E-6</c:v>
                </c:pt>
                <c:pt idx="263">
                  <c:v>4.6005000000000003E-6</c:v>
                </c:pt>
                <c:pt idx="264">
                  <c:v>4.6353000000000003E-6</c:v>
                </c:pt>
                <c:pt idx="265">
                  <c:v>4.6715000000000001E-6</c:v>
                </c:pt>
                <c:pt idx="266">
                  <c:v>4.7083999999999997E-6</c:v>
                </c:pt>
                <c:pt idx="267">
                  <c:v>4.7466999999999998E-6</c:v>
                </c:pt>
                <c:pt idx="268">
                  <c:v>4.7832000000000002E-6</c:v>
                </c:pt>
                <c:pt idx="269">
                  <c:v>4.8215000000000003E-6</c:v>
                </c:pt>
                <c:pt idx="270">
                  <c:v>4.8601000000000003E-6</c:v>
                </c:pt>
                <c:pt idx="271">
                  <c:v>4.8960999999999996E-6</c:v>
                </c:pt>
                <c:pt idx="272">
                  <c:v>4.9343000000000003E-6</c:v>
                </c:pt>
                <c:pt idx="273">
                  <c:v>4.9725000000000002E-6</c:v>
                </c:pt>
                <c:pt idx="274">
                  <c:v>5.0108999999999997E-6</c:v>
                </c:pt>
                <c:pt idx="275">
                  <c:v>5.0423E-6</c:v>
                </c:pt>
                <c:pt idx="276">
                  <c:v>5.0806000000000001E-6</c:v>
                </c:pt>
                <c:pt idx="277">
                  <c:v>5.1193000000000003E-6</c:v>
                </c:pt>
                <c:pt idx="278">
                  <c:v>5.1552999999999996E-6</c:v>
                </c:pt>
                <c:pt idx="279">
                  <c:v>5.1939000000000004E-6</c:v>
                </c:pt>
                <c:pt idx="280">
                  <c:v>5.2294999999999997E-6</c:v>
                </c:pt>
                <c:pt idx="281">
                  <c:v>5.2708999999999998E-6</c:v>
                </c:pt>
                <c:pt idx="282">
                  <c:v>5.3047999999999996E-6</c:v>
                </c:pt>
                <c:pt idx="283">
                  <c:v>5.3446999999999998E-6</c:v>
                </c:pt>
                <c:pt idx="284">
                  <c:v>5.3774999999999998E-6</c:v>
                </c:pt>
                <c:pt idx="285">
                  <c:v>5.4137999999999997E-6</c:v>
                </c:pt>
                <c:pt idx="286">
                  <c:v>5.4493999999999999E-6</c:v>
                </c:pt>
                <c:pt idx="287">
                  <c:v>5.4882000000000002E-6</c:v>
                </c:pt>
                <c:pt idx="288">
                  <c:v>5.5249999999999996E-6</c:v>
                </c:pt>
                <c:pt idx="289">
                  <c:v>5.5611E-6</c:v>
                </c:pt>
                <c:pt idx="290">
                  <c:v>5.5996999999999999E-6</c:v>
                </c:pt>
                <c:pt idx="291">
                  <c:v>5.6362000000000003E-6</c:v>
                </c:pt>
                <c:pt idx="292">
                  <c:v>5.6735E-6</c:v>
                </c:pt>
                <c:pt idx="293">
                  <c:v>5.7108999999999998E-6</c:v>
                </c:pt>
                <c:pt idx="294">
                  <c:v>5.7501999999999996E-6</c:v>
                </c:pt>
                <c:pt idx="295">
                  <c:v>5.7813E-6</c:v>
                </c:pt>
                <c:pt idx="296">
                  <c:v>5.8154999999999996E-6</c:v>
                </c:pt>
                <c:pt idx="297">
                  <c:v>5.8543E-6</c:v>
                </c:pt>
                <c:pt idx="298">
                  <c:v>5.8907000000000002E-6</c:v>
                </c:pt>
                <c:pt idx="299">
                  <c:v>5.9298000000000004E-6</c:v>
                </c:pt>
                <c:pt idx="300">
                  <c:v>5.9645000000000002E-6</c:v>
                </c:pt>
                <c:pt idx="301">
                  <c:v>6.0020999999999997E-6</c:v>
                </c:pt>
                <c:pt idx="302">
                  <c:v>6.0348999999999996E-6</c:v>
                </c:pt>
                <c:pt idx="303">
                  <c:v>6.0781000000000003E-6</c:v>
                </c:pt>
                <c:pt idx="304">
                  <c:v>6.1129999999999997E-6</c:v>
                </c:pt>
                <c:pt idx="305">
                  <c:v>6.1449000000000002E-6</c:v>
                </c:pt>
                <c:pt idx="306">
                  <c:v>6.1797000000000003E-6</c:v>
                </c:pt>
                <c:pt idx="307">
                  <c:v>6.2145000000000004E-6</c:v>
                </c:pt>
                <c:pt idx="308">
                  <c:v>6.2546999999999996E-6</c:v>
                </c:pt>
                <c:pt idx="309">
                  <c:v>6.2922999999999999E-6</c:v>
                </c:pt>
                <c:pt idx="310">
                  <c:v>6.3238999999999997E-6</c:v>
                </c:pt>
                <c:pt idx="311">
                  <c:v>6.3629999999999999E-6</c:v>
                </c:pt>
                <c:pt idx="312">
                  <c:v>6.4003000000000004E-6</c:v>
                </c:pt>
                <c:pt idx="313">
                  <c:v>6.4328999999999999E-6</c:v>
                </c:pt>
                <c:pt idx="314">
                  <c:v>6.4706000000000004E-6</c:v>
                </c:pt>
                <c:pt idx="315">
                  <c:v>6.5023000000000004E-6</c:v>
                </c:pt>
                <c:pt idx="316">
                  <c:v>6.5385000000000002E-6</c:v>
                </c:pt>
                <c:pt idx="317">
                  <c:v>6.5752000000000002E-6</c:v>
                </c:pt>
                <c:pt idx="318">
                  <c:v>6.6088000000000002E-6</c:v>
                </c:pt>
                <c:pt idx="319">
                  <c:v>6.6474000000000001E-6</c:v>
                </c:pt>
                <c:pt idx="320">
                  <c:v>6.6841000000000001E-6</c:v>
                </c:pt>
                <c:pt idx="321">
                  <c:v>6.7214999999999999E-6</c:v>
                </c:pt>
                <c:pt idx="322">
                  <c:v>6.7523999999999999E-6</c:v>
                </c:pt>
                <c:pt idx="323">
                  <c:v>6.7908000000000003E-6</c:v>
                </c:pt>
                <c:pt idx="324">
                  <c:v>6.8267000000000002E-6</c:v>
                </c:pt>
                <c:pt idx="325">
                  <c:v>6.8642000000000003E-6</c:v>
                </c:pt>
                <c:pt idx="326">
                  <c:v>6.8909999999999998E-6</c:v>
                </c:pt>
                <c:pt idx="327">
                  <c:v>6.9295999999999997E-6</c:v>
                </c:pt>
                <c:pt idx="328">
                  <c:v>6.9635999999999997E-6</c:v>
                </c:pt>
                <c:pt idx="329">
                  <c:v>7.0014999999999998E-6</c:v>
                </c:pt>
                <c:pt idx="330">
                  <c:v>7.0341000000000001E-6</c:v>
                </c:pt>
                <c:pt idx="331">
                  <c:v>7.0713999999999998E-6</c:v>
                </c:pt>
                <c:pt idx="332">
                  <c:v>7.1073999999999999E-6</c:v>
                </c:pt>
                <c:pt idx="333">
                  <c:v>7.1446000000000002E-6</c:v>
                </c:pt>
                <c:pt idx="334">
                  <c:v>7.1770000000000001E-6</c:v>
                </c:pt>
                <c:pt idx="335">
                  <c:v>7.2099999999999996E-6</c:v>
                </c:pt>
                <c:pt idx="336">
                  <c:v>7.2417999999999998E-6</c:v>
                </c:pt>
                <c:pt idx="337">
                  <c:v>7.2791999999999997E-6</c:v>
                </c:pt>
                <c:pt idx="338">
                  <c:v>7.3143999999999998E-6</c:v>
                </c:pt>
                <c:pt idx="339">
                  <c:v>7.3485E-6</c:v>
                </c:pt>
                <c:pt idx="340">
                  <c:v>7.3821E-6</c:v>
                </c:pt>
                <c:pt idx="341">
                  <c:v>7.4208000000000002E-6</c:v>
                </c:pt>
                <c:pt idx="342">
                  <c:v>7.4525000000000002E-6</c:v>
                </c:pt>
                <c:pt idx="343">
                  <c:v>7.4901999999999999E-6</c:v>
                </c:pt>
                <c:pt idx="344">
                  <c:v>7.5214999999999999E-6</c:v>
                </c:pt>
                <c:pt idx="345">
                  <c:v>7.5588000000000004E-6</c:v>
                </c:pt>
                <c:pt idx="346">
                  <c:v>7.5878999999999998E-6</c:v>
                </c:pt>
                <c:pt idx="347">
                  <c:v>7.6253999999999999E-6</c:v>
                </c:pt>
                <c:pt idx="348">
                  <c:v>7.6575999999999993E-6</c:v>
                </c:pt>
                <c:pt idx="349">
                  <c:v>7.6939999999999995E-6</c:v>
                </c:pt>
                <c:pt idx="350">
                  <c:v>7.7283000000000002E-6</c:v>
                </c:pt>
                <c:pt idx="351">
                  <c:v>7.7616000000000004E-6</c:v>
                </c:pt>
                <c:pt idx="352">
                  <c:v>7.7947000000000001E-6</c:v>
                </c:pt>
                <c:pt idx="353">
                  <c:v>7.8312000000000005E-6</c:v>
                </c:pt>
                <c:pt idx="354">
                  <c:v>7.8668999999999992E-6</c:v>
                </c:pt>
                <c:pt idx="355">
                  <c:v>7.9001000000000008E-6</c:v>
                </c:pt>
                <c:pt idx="356">
                  <c:v>7.9281999999999997E-6</c:v>
                </c:pt>
                <c:pt idx="357">
                  <c:v>7.9643999999999995E-6</c:v>
                </c:pt>
                <c:pt idx="358">
                  <c:v>7.9982000000000008E-6</c:v>
                </c:pt>
                <c:pt idx="359">
                  <c:v>8.0327000000000002E-6</c:v>
                </c:pt>
                <c:pt idx="360">
                  <c:v>8.0640999999999996E-6</c:v>
                </c:pt>
                <c:pt idx="361">
                  <c:v>8.1027999999999997E-6</c:v>
                </c:pt>
                <c:pt idx="362">
                  <c:v>8.1328999999999997E-6</c:v>
                </c:pt>
                <c:pt idx="363">
                  <c:v>8.1682999999999994E-6</c:v>
                </c:pt>
                <c:pt idx="364">
                  <c:v>8.1980000000000001E-6</c:v>
                </c:pt>
                <c:pt idx="365">
                  <c:v>8.2371999999999997E-6</c:v>
                </c:pt>
                <c:pt idx="366">
                  <c:v>8.2649999999999996E-6</c:v>
                </c:pt>
                <c:pt idx="367">
                  <c:v>8.2986000000000005E-6</c:v>
                </c:pt>
                <c:pt idx="368">
                  <c:v>8.3314999999999998E-6</c:v>
                </c:pt>
                <c:pt idx="369">
                  <c:v>8.3645999999999995E-6</c:v>
                </c:pt>
                <c:pt idx="370">
                  <c:v>8.4007000000000007E-6</c:v>
                </c:pt>
                <c:pt idx="371">
                  <c:v>8.4344000000000001E-6</c:v>
                </c:pt>
                <c:pt idx="372">
                  <c:v>8.4638000000000002E-6</c:v>
                </c:pt>
                <c:pt idx="373">
                  <c:v>8.5011000000000007E-6</c:v>
                </c:pt>
                <c:pt idx="374">
                  <c:v>8.5341000000000002E-6</c:v>
                </c:pt>
                <c:pt idx="375">
                  <c:v>8.5674000000000003E-6</c:v>
                </c:pt>
                <c:pt idx="376">
                  <c:v>8.5931000000000008E-6</c:v>
                </c:pt>
                <c:pt idx="377">
                  <c:v>8.6292000000000003E-6</c:v>
                </c:pt>
                <c:pt idx="378">
                  <c:v>8.6604999999999995E-6</c:v>
                </c:pt>
                <c:pt idx="379">
                  <c:v>8.6978E-6</c:v>
                </c:pt>
                <c:pt idx="380">
                  <c:v>8.7250000000000003E-6</c:v>
                </c:pt>
                <c:pt idx="381">
                  <c:v>8.7625999999999998E-6</c:v>
                </c:pt>
                <c:pt idx="382">
                  <c:v>8.7947999999999992E-6</c:v>
                </c:pt>
                <c:pt idx="383">
                  <c:v>8.8288999999999994E-6</c:v>
                </c:pt>
                <c:pt idx="384">
                  <c:v>8.8570000000000001E-6</c:v>
                </c:pt>
                <c:pt idx="385">
                  <c:v>8.8947999999999999E-6</c:v>
                </c:pt>
                <c:pt idx="386">
                  <c:v>8.9178999999999998E-6</c:v>
                </c:pt>
                <c:pt idx="387">
                  <c:v>8.9571999999999996E-6</c:v>
                </c:pt>
                <c:pt idx="388">
                  <c:v>8.9870000000000005E-6</c:v>
                </c:pt>
                <c:pt idx="389">
                  <c:v>9.0155000000000003E-6</c:v>
                </c:pt>
                <c:pt idx="390">
                  <c:v>9.0528000000000008E-6</c:v>
                </c:pt>
                <c:pt idx="391">
                  <c:v>9.0821999999999992E-6</c:v>
                </c:pt>
                <c:pt idx="392">
                  <c:v>9.1168000000000005E-6</c:v>
                </c:pt>
                <c:pt idx="393">
                  <c:v>9.1446000000000005E-6</c:v>
                </c:pt>
                <c:pt idx="394">
                  <c:v>9.1802000000000006E-6</c:v>
                </c:pt>
                <c:pt idx="395">
                  <c:v>9.2128999999999995E-6</c:v>
                </c:pt>
                <c:pt idx="396">
                  <c:v>9.2459000000000007E-6</c:v>
                </c:pt>
                <c:pt idx="397">
                  <c:v>9.2719000000000001E-6</c:v>
                </c:pt>
                <c:pt idx="398">
                  <c:v>9.3023000000000007E-6</c:v>
                </c:pt>
                <c:pt idx="399">
                  <c:v>9.3392000000000003E-6</c:v>
                </c:pt>
                <c:pt idx="400">
                  <c:v>9.3662000000000002E-6</c:v>
                </c:pt>
                <c:pt idx="401">
                  <c:v>9.3991999999999997E-6</c:v>
                </c:pt>
                <c:pt idx="402">
                  <c:v>9.4288000000000003E-6</c:v>
                </c:pt>
                <c:pt idx="403">
                  <c:v>9.4646000000000008E-6</c:v>
                </c:pt>
                <c:pt idx="404">
                  <c:v>9.4926999999999998E-6</c:v>
                </c:pt>
                <c:pt idx="405">
                  <c:v>9.5264000000000008E-6</c:v>
                </c:pt>
                <c:pt idx="406">
                  <c:v>9.5534000000000007E-6</c:v>
                </c:pt>
                <c:pt idx="407">
                  <c:v>9.5863E-6</c:v>
                </c:pt>
                <c:pt idx="408">
                  <c:v>9.6168999999999994E-6</c:v>
                </c:pt>
                <c:pt idx="409">
                  <c:v>9.6484000000000007E-6</c:v>
                </c:pt>
                <c:pt idx="410">
                  <c:v>9.6772999999999997E-6</c:v>
                </c:pt>
                <c:pt idx="411">
                  <c:v>9.7103999999999994E-6</c:v>
                </c:pt>
                <c:pt idx="412">
                  <c:v>9.7418000000000005E-6</c:v>
                </c:pt>
                <c:pt idx="413">
                  <c:v>9.7714999999999995E-6</c:v>
                </c:pt>
                <c:pt idx="414">
                  <c:v>9.8021000000000006E-6</c:v>
                </c:pt>
                <c:pt idx="415">
                  <c:v>9.8345000000000005E-6</c:v>
                </c:pt>
                <c:pt idx="416">
                  <c:v>9.8660000000000001E-6</c:v>
                </c:pt>
                <c:pt idx="417">
                  <c:v>9.8905999999999998E-6</c:v>
                </c:pt>
                <c:pt idx="418">
                  <c:v>9.9196999999999992E-6</c:v>
                </c:pt>
                <c:pt idx="419">
                  <c:v>9.9549000000000002E-6</c:v>
                </c:pt>
                <c:pt idx="420">
                  <c:v>9.9830999999999993E-6</c:v>
                </c:pt>
                <c:pt idx="421">
                  <c:v>1.00151E-5</c:v>
                </c:pt>
                <c:pt idx="422">
                  <c:v>1.0044700000000001E-5</c:v>
                </c:pt>
                <c:pt idx="423">
                  <c:v>1.0079599999999999E-5</c:v>
                </c:pt>
                <c:pt idx="424">
                  <c:v>1.01026E-5</c:v>
                </c:pt>
                <c:pt idx="425">
                  <c:v>1.01363E-5</c:v>
                </c:pt>
                <c:pt idx="426">
                  <c:v>1.0164599999999999E-5</c:v>
                </c:pt>
                <c:pt idx="427">
                  <c:v>1.01958E-5</c:v>
                </c:pt>
                <c:pt idx="428">
                  <c:v>1.0222400000000001E-5</c:v>
                </c:pt>
                <c:pt idx="429">
                  <c:v>1.02539E-5</c:v>
                </c:pt>
                <c:pt idx="430">
                  <c:v>1.02816E-5</c:v>
                </c:pt>
                <c:pt idx="431">
                  <c:v>1.03157E-5</c:v>
                </c:pt>
                <c:pt idx="432">
                  <c:v>1.03434E-5</c:v>
                </c:pt>
                <c:pt idx="433">
                  <c:v>1.03737E-5</c:v>
                </c:pt>
                <c:pt idx="434">
                  <c:v>1.0401899999999999E-5</c:v>
                </c:pt>
                <c:pt idx="435">
                  <c:v>1.04353E-5</c:v>
                </c:pt>
                <c:pt idx="436">
                  <c:v>1.0464200000000001E-5</c:v>
                </c:pt>
                <c:pt idx="437">
                  <c:v>1.04865E-5</c:v>
                </c:pt>
                <c:pt idx="438">
                  <c:v>1.0519100000000001E-5</c:v>
                </c:pt>
                <c:pt idx="439">
                  <c:v>1.0549200000000001E-5</c:v>
                </c:pt>
                <c:pt idx="440">
                  <c:v>1.05774E-5</c:v>
                </c:pt>
                <c:pt idx="441">
                  <c:v>1.06063E-5</c:v>
                </c:pt>
                <c:pt idx="442">
                  <c:v>1.06353E-5</c:v>
                </c:pt>
                <c:pt idx="443">
                  <c:v>1.06657E-5</c:v>
                </c:pt>
                <c:pt idx="444">
                  <c:v>1.0695300000000001E-5</c:v>
                </c:pt>
                <c:pt idx="445">
                  <c:v>1.07226E-5</c:v>
                </c:pt>
                <c:pt idx="446">
                  <c:v>1.0751600000000001E-5</c:v>
                </c:pt>
                <c:pt idx="447">
                  <c:v>1.0784100000000001E-5</c:v>
                </c:pt>
                <c:pt idx="448">
                  <c:v>1.08079E-5</c:v>
                </c:pt>
                <c:pt idx="449">
                  <c:v>1.08364E-5</c:v>
                </c:pt>
                <c:pt idx="450">
                  <c:v>1.0862100000000001E-5</c:v>
                </c:pt>
                <c:pt idx="451">
                  <c:v>1.08958E-5</c:v>
                </c:pt>
                <c:pt idx="452">
                  <c:v>1.0923299999999999E-5</c:v>
                </c:pt>
                <c:pt idx="453">
                  <c:v>1.09523E-5</c:v>
                </c:pt>
                <c:pt idx="454">
                  <c:v>1.09762E-5</c:v>
                </c:pt>
                <c:pt idx="455">
                  <c:v>1.1008100000000001E-5</c:v>
                </c:pt>
                <c:pt idx="456">
                  <c:v>1.10374E-5</c:v>
                </c:pt>
                <c:pt idx="457">
                  <c:v>1.10651E-5</c:v>
                </c:pt>
                <c:pt idx="458">
                  <c:v>1.10882E-5</c:v>
                </c:pt>
                <c:pt idx="459">
                  <c:v>1.11169E-5</c:v>
                </c:pt>
                <c:pt idx="460">
                  <c:v>1.1147300000000001E-5</c:v>
                </c:pt>
                <c:pt idx="461">
                  <c:v>1.1176699999999999E-5</c:v>
                </c:pt>
                <c:pt idx="462">
                  <c:v>1.12004E-5</c:v>
                </c:pt>
                <c:pt idx="463">
                  <c:v>1.12329E-5</c:v>
                </c:pt>
                <c:pt idx="464">
                  <c:v>1.12588E-5</c:v>
                </c:pt>
                <c:pt idx="465">
                  <c:v>1.12899E-5</c:v>
                </c:pt>
                <c:pt idx="466">
                  <c:v>1.13115E-5</c:v>
                </c:pt>
                <c:pt idx="467">
                  <c:v>1.1345000000000001E-5</c:v>
                </c:pt>
                <c:pt idx="468">
                  <c:v>1.1368900000000001E-5</c:v>
                </c:pt>
                <c:pt idx="469">
                  <c:v>1.1396700000000001E-5</c:v>
                </c:pt>
                <c:pt idx="470">
                  <c:v>1.1419E-5</c:v>
                </c:pt>
                <c:pt idx="471">
                  <c:v>1.1450999999999999E-5</c:v>
                </c:pt>
                <c:pt idx="472">
                  <c:v>1.1474000000000001E-5</c:v>
                </c:pt>
                <c:pt idx="473">
                  <c:v>1.1501999999999999E-5</c:v>
                </c:pt>
                <c:pt idx="474">
                  <c:v>1.1534E-5</c:v>
                </c:pt>
                <c:pt idx="475">
                  <c:v>1.1559000000000001E-5</c:v>
                </c:pt>
                <c:pt idx="476">
                  <c:v>1.1583000000000001E-5</c:v>
                </c:pt>
                <c:pt idx="477">
                  <c:v>1.1612E-5</c:v>
                </c:pt>
                <c:pt idx="478">
                  <c:v>1.1640999999999999E-5</c:v>
                </c:pt>
                <c:pt idx="479">
                  <c:v>1.1664E-5</c:v>
                </c:pt>
                <c:pt idx="480">
                  <c:v>1.1697E-5</c:v>
                </c:pt>
                <c:pt idx="481">
                  <c:v>1.1715999999999999E-5</c:v>
                </c:pt>
                <c:pt idx="482">
                  <c:v>1.1745E-5</c:v>
                </c:pt>
                <c:pt idx="483">
                  <c:v>1.1773999999999999E-5</c:v>
                </c:pt>
                <c:pt idx="484">
                  <c:v>1.1800000000000001E-5</c:v>
                </c:pt>
                <c:pt idx="485">
                  <c:v>1.1826E-5</c:v>
                </c:pt>
                <c:pt idx="486">
                  <c:v>1.1851999999999999E-5</c:v>
                </c:pt>
                <c:pt idx="487">
                  <c:v>1.1878E-5</c:v>
                </c:pt>
                <c:pt idx="488">
                  <c:v>1.1904E-5</c:v>
                </c:pt>
                <c:pt idx="489">
                  <c:v>1.1926999999999999E-5</c:v>
                </c:pt>
                <c:pt idx="490">
                  <c:v>1.1953999999999999E-5</c:v>
                </c:pt>
                <c:pt idx="491">
                  <c:v>1.198E-5</c:v>
                </c:pt>
                <c:pt idx="492">
                  <c:v>1.2012E-5</c:v>
                </c:pt>
                <c:pt idx="493">
                  <c:v>1.2031000000000001E-5</c:v>
                </c:pt>
                <c:pt idx="494">
                  <c:v>1.2057E-5</c:v>
                </c:pt>
                <c:pt idx="495">
                  <c:v>1.2084E-5</c:v>
                </c:pt>
                <c:pt idx="496">
                  <c:v>1.2115E-5</c:v>
                </c:pt>
                <c:pt idx="497">
                  <c:v>1.2133999999999999E-5</c:v>
                </c:pt>
                <c:pt idx="498">
                  <c:v>1.2160999999999999E-5</c:v>
                </c:pt>
                <c:pt idx="499">
                  <c:v>1.2182E-5</c:v>
                </c:pt>
                <c:pt idx="500">
                  <c:v>1.2218999999999999E-5</c:v>
                </c:pt>
                <c:pt idx="501">
                  <c:v>1.2232000000000001E-5</c:v>
                </c:pt>
                <c:pt idx="502">
                  <c:v>1.2261E-5</c:v>
                </c:pt>
                <c:pt idx="503">
                  <c:v>1.2282E-5</c:v>
                </c:pt>
                <c:pt idx="504">
                  <c:v>1.2318E-5</c:v>
                </c:pt>
                <c:pt idx="505">
                  <c:v>1.2342E-5</c:v>
                </c:pt>
                <c:pt idx="506">
                  <c:v>1.2359E-5</c:v>
                </c:pt>
                <c:pt idx="507">
                  <c:v>1.2388000000000001E-5</c:v>
                </c:pt>
                <c:pt idx="508">
                  <c:v>1.241E-5</c:v>
                </c:pt>
                <c:pt idx="509">
                  <c:v>1.2432999999999999E-5</c:v>
                </c:pt>
                <c:pt idx="510">
                  <c:v>1.2461E-5</c:v>
                </c:pt>
                <c:pt idx="511">
                  <c:v>1.2483000000000001E-5</c:v>
                </c:pt>
                <c:pt idx="512">
                  <c:v>1.2512E-5</c:v>
                </c:pt>
                <c:pt idx="513">
                  <c:v>1.2537999999999999E-5</c:v>
                </c:pt>
                <c:pt idx="514">
                  <c:v>1.2561000000000001E-5</c:v>
                </c:pt>
                <c:pt idx="515">
                  <c:v>1.2583E-5</c:v>
                </c:pt>
                <c:pt idx="516">
                  <c:v>1.261E-5</c:v>
                </c:pt>
                <c:pt idx="517">
                  <c:v>1.2639E-5</c:v>
                </c:pt>
                <c:pt idx="518">
                  <c:v>1.2661E-5</c:v>
                </c:pt>
                <c:pt idx="519">
                  <c:v>1.2677000000000001E-5</c:v>
                </c:pt>
                <c:pt idx="520">
                  <c:v>1.2706E-5</c:v>
                </c:pt>
                <c:pt idx="521">
                  <c:v>1.2729E-5</c:v>
                </c:pt>
                <c:pt idx="522">
                  <c:v>1.276E-5</c:v>
                </c:pt>
                <c:pt idx="523">
                  <c:v>1.2775000000000001E-5</c:v>
                </c:pt>
                <c:pt idx="524">
                  <c:v>1.2805E-5</c:v>
                </c:pt>
                <c:pt idx="525">
                  <c:v>1.2824E-5</c:v>
                </c:pt>
                <c:pt idx="526">
                  <c:v>1.2853999999999999E-5</c:v>
                </c:pt>
                <c:pt idx="527">
                  <c:v>1.2875E-5</c:v>
                </c:pt>
                <c:pt idx="528">
                  <c:v>1.2901000000000001E-5</c:v>
                </c:pt>
                <c:pt idx="529">
                  <c:v>1.2918000000000001E-5</c:v>
                </c:pt>
                <c:pt idx="530">
                  <c:v>1.2944E-5</c:v>
                </c:pt>
                <c:pt idx="531">
                  <c:v>1.2971E-5</c:v>
                </c:pt>
                <c:pt idx="532">
                  <c:v>1.2991E-5</c:v>
                </c:pt>
                <c:pt idx="533">
                  <c:v>1.3012E-5</c:v>
                </c:pt>
                <c:pt idx="534">
                  <c:v>1.3036E-5</c:v>
                </c:pt>
                <c:pt idx="535">
                  <c:v>1.3062E-5</c:v>
                </c:pt>
                <c:pt idx="536">
                  <c:v>1.3089E-5</c:v>
                </c:pt>
                <c:pt idx="537">
                  <c:v>1.3104E-5</c:v>
                </c:pt>
                <c:pt idx="538">
                  <c:v>1.3131E-5</c:v>
                </c:pt>
                <c:pt idx="539">
                  <c:v>1.3148E-5</c:v>
                </c:pt>
                <c:pt idx="540">
                  <c:v>1.3181E-5</c:v>
                </c:pt>
                <c:pt idx="541">
                  <c:v>1.3193999999999999E-5</c:v>
                </c:pt>
                <c:pt idx="542">
                  <c:v>1.3223E-5</c:v>
                </c:pt>
                <c:pt idx="543">
                  <c:v>1.3239E-5</c:v>
                </c:pt>
                <c:pt idx="544">
                  <c:v>1.3269E-5</c:v>
                </c:pt>
                <c:pt idx="545">
                  <c:v>1.3288000000000001E-5</c:v>
                </c:pt>
                <c:pt idx="546">
                  <c:v>1.3314E-5</c:v>
                </c:pt>
                <c:pt idx="547">
                  <c:v>1.3336000000000001E-5</c:v>
                </c:pt>
                <c:pt idx="548">
                  <c:v>1.3360000000000001E-5</c:v>
                </c:pt>
                <c:pt idx="549">
                  <c:v>1.3383999999999999E-5</c:v>
                </c:pt>
                <c:pt idx="550">
                  <c:v>1.3403E-5</c:v>
                </c:pt>
                <c:pt idx="551">
                  <c:v>1.3422E-5</c:v>
                </c:pt>
                <c:pt idx="552">
                  <c:v>1.3446E-5</c:v>
                </c:pt>
                <c:pt idx="553">
                  <c:v>1.3472000000000001E-5</c:v>
                </c:pt>
                <c:pt idx="554">
                  <c:v>1.3491E-5</c:v>
                </c:pt>
                <c:pt idx="555">
                  <c:v>1.3511E-5</c:v>
                </c:pt>
                <c:pt idx="556">
                  <c:v>1.3533000000000001E-5</c:v>
                </c:pt>
                <c:pt idx="557">
                  <c:v>1.3556E-5</c:v>
                </c:pt>
                <c:pt idx="558">
                  <c:v>1.3583E-5</c:v>
                </c:pt>
                <c:pt idx="559">
                  <c:v>1.3594000000000001E-5</c:v>
                </c:pt>
                <c:pt idx="560">
                  <c:v>1.3623E-5</c:v>
                </c:pt>
                <c:pt idx="561">
                  <c:v>1.3644E-5</c:v>
                </c:pt>
                <c:pt idx="562">
                  <c:v>1.3668E-5</c:v>
                </c:pt>
                <c:pt idx="563">
                  <c:v>1.3687E-5</c:v>
                </c:pt>
                <c:pt idx="564">
                  <c:v>1.3709999999999999E-5</c:v>
                </c:pt>
                <c:pt idx="565">
                  <c:v>1.3730999999999999E-5</c:v>
                </c:pt>
                <c:pt idx="566">
                  <c:v>1.3756E-5</c:v>
                </c:pt>
                <c:pt idx="567">
                  <c:v>1.3772E-5</c:v>
                </c:pt>
                <c:pt idx="568">
                  <c:v>1.3794999999999999E-5</c:v>
                </c:pt>
                <c:pt idx="569">
                  <c:v>1.3811999999999999E-5</c:v>
                </c:pt>
                <c:pt idx="570">
                  <c:v>1.3838E-5</c:v>
                </c:pt>
                <c:pt idx="571">
                  <c:v>1.3855E-5</c:v>
                </c:pt>
                <c:pt idx="572">
                  <c:v>1.3878E-5</c:v>
                </c:pt>
                <c:pt idx="573">
                  <c:v>1.3900000000000001E-5</c:v>
                </c:pt>
                <c:pt idx="574">
                  <c:v>1.3920000000000001E-5</c:v>
                </c:pt>
                <c:pt idx="575">
                  <c:v>1.3942E-5</c:v>
                </c:pt>
                <c:pt idx="576">
                  <c:v>1.3957E-5</c:v>
                </c:pt>
                <c:pt idx="577">
                  <c:v>1.3978999999999999E-5</c:v>
                </c:pt>
                <c:pt idx="578">
                  <c:v>1.4008E-5</c:v>
                </c:pt>
                <c:pt idx="579">
                  <c:v>1.4018E-5</c:v>
                </c:pt>
                <c:pt idx="580">
                  <c:v>1.4042999999999999E-5</c:v>
                </c:pt>
                <c:pt idx="581">
                  <c:v>1.4061E-5</c:v>
                </c:pt>
                <c:pt idx="582">
                  <c:v>1.4089E-5</c:v>
                </c:pt>
                <c:pt idx="583">
                  <c:v>1.4102E-5</c:v>
                </c:pt>
                <c:pt idx="584">
                  <c:v>1.4123E-5</c:v>
                </c:pt>
                <c:pt idx="585">
                  <c:v>1.414E-5</c:v>
                </c:pt>
                <c:pt idx="586">
                  <c:v>1.4167E-5</c:v>
                </c:pt>
                <c:pt idx="587">
                  <c:v>1.4187E-5</c:v>
                </c:pt>
                <c:pt idx="588">
                  <c:v>1.4205999999999999E-5</c:v>
                </c:pt>
                <c:pt idx="589">
                  <c:v>1.4219999999999999E-5</c:v>
                </c:pt>
                <c:pt idx="590">
                  <c:v>1.4243000000000001E-5</c:v>
                </c:pt>
                <c:pt idx="591">
                  <c:v>1.4267000000000001E-5</c:v>
                </c:pt>
                <c:pt idx="592">
                  <c:v>1.4285E-5</c:v>
                </c:pt>
                <c:pt idx="593">
                  <c:v>1.4302E-5</c:v>
                </c:pt>
                <c:pt idx="594">
                  <c:v>1.4321999999999999E-5</c:v>
                </c:pt>
                <c:pt idx="595">
                  <c:v>1.4345000000000001E-5</c:v>
                </c:pt>
                <c:pt idx="596">
                  <c:v>1.4367E-5</c:v>
                </c:pt>
                <c:pt idx="597">
                  <c:v>1.4375999999999999E-5</c:v>
                </c:pt>
                <c:pt idx="598">
                  <c:v>1.4406999999999999E-5</c:v>
                </c:pt>
                <c:pt idx="599">
                  <c:v>1.4422E-5</c:v>
                </c:pt>
                <c:pt idx="600">
                  <c:v>1.4448E-5</c:v>
                </c:pt>
                <c:pt idx="601">
                  <c:v>1.4452E-5</c:v>
                </c:pt>
                <c:pt idx="602">
                  <c:v>1.4482E-5</c:v>
                </c:pt>
                <c:pt idx="603">
                  <c:v>1.4496E-5</c:v>
                </c:pt>
                <c:pt idx="604">
                  <c:v>1.4518000000000001E-5</c:v>
                </c:pt>
                <c:pt idx="605">
                  <c:v>1.4535999999999999E-5</c:v>
                </c:pt>
                <c:pt idx="606">
                  <c:v>1.4555E-5</c:v>
                </c:pt>
                <c:pt idx="607">
                  <c:v>1.4576000000000001E-5</c:v>
                </c:pt>
                <c:pt idx="608">
                  <c:v>1.4596000000000001E-5</c:v>
                </c:pt>
                <c:pt idx="609">
                  <c:v>1.4608E-5</c:v>
                </c:pt>
                <c:pt idx="610">
                  <c:v>1.4629E-5</c:v>
                </c:pt>
                <c:pt idx="611">
                  <c:v>1.4651000000000001E-5</c:v>
                </c:pt>
                <c:pt idx="612">
                  <c:v>1.4669E-5</c:v>
                </c:pt>
                <c:pt idx="613">
                  <c:v>1.4686E-5</c:v>
                </c:pt>
                <c:pt idx="614">
                  <c:v>1.4708E-5</c:v>
                </c:pt>
                <c:pt idx="615">
                  <c:v>1.4721E-5</c:v>
                </c:pt>
                <c:pt idx="616">
                  <c:v>1.4751E-5</c:v>
                </c:pt>
                <c:pt idx="617">
                  <c:v>1.4755E-5</c:v>
                </c:pt>
                <c:pt idx="618">
                  <c:v>1.4785E-5</c:v>
                </c:pt>
                <c:pt idx="619">
                  <c:v>1.4799E-5</c:v>
                </c:pt>
                <c:pt idx="620">
                  <c:v>1.4819E-5</c:v>
                </c:pt>
                <c:pt idx="621">
                  <c:v>1.4823E-5</c:v>
                </c:pt>
                <c:pt idx="622">
                  <c:v>1.4854E-5</c:v>
                </c:pt>
                <c:pt idx="623">
                  <c:v>1.4871999999999999E-5</c:v>
                </c:pt>
                <c:pt idx="624">
                  <c:v>1.4887E-5</c:v>
                </c:pt>
                <c:pt idx="625">
                  <c:v>1.4905999999999999E-5</c:v>
                </c:pt>
                <c:pt idx="626">
                  <c:v>1.4922999999999999E-5</c:v>
                </c:pt>
                <c:pt idx="627">
                  <c:v>1.4946000000000001E-5</c:v>
                </c:pt>
                <c:pt idx="628">
                  <c:v>1.4956999999999999E-5</c:v>
                </c:pt>
                <c:pt idx="629">
                  <c:v>1.4978E-5</c:v>
                </c:pt>
                <c:pt idx="630">
                  <c:v>1.499E-5</c:v>
                </c:pt>
                <c:pt idx="631">
                  <c:v>1.5014999999999999E-5</c:v>
                </c:pt>
                <c:pt idx="632">
                  <c:v>1.503E-5</c:v>
                </c:pt>
                <c:pt idx="633">
                  <c:v>1.5041E-5</c:v>
                </c:pt>
                <c:pt idx="634">
                  <c:v>1.5064E-5</c:v>
                </c:pt>
                <c:pt idx="635">
                  <c:v>1.5082000000000001E-5</c:v>
                </c:pt>
                <c:pt idx="636">
                  <c:v>1.5104E-5</c:v>
                </c:pt>
                <c:pt idx="637">
                  <c:v>1.5113000000000001E-5</c:v>
                </c:pt>
                <c:pt idx="638">
                  <c:v>1.5138E-5</c:v>
                </c:pt>
                <c:pt idx="639">
                  <c:v>1.5148E-5</c:v>
                </c:pt>
                <c:pt idx="640">
                  <c:v>1.5172E-5</c:v>
                </c:pt>
                <c:pt idx="641">
                  <c:v>1.518E-5</c:v>
                </c:pt>
                <c:pt idx="642">
                  <c:v>1.5201999999999999E-5</c:v>
                </c:pt>
                <c:pt idx="643">
                  <c:v>1.5218000000000001E-5</c:v>
                </c:pt>
                <c:pt idx="644">
                  <c:v>1.5241E-5</c:v>
                </c:pt>
                <c:pt idx="645">
                  <c:v>1.5248999999999999E-5</c:v>
                </c:pt>
                <c:pt idx="646">
                  <c:v>1.5265999999999999E-5</c:v>
                </c:pt>
                <c:pt idx="647">
                  <c:v>1.5282E-5</c:v>
                </c:pt>
                <c:pt idx="648">
                  <c:v>1.5305E-5</c:v>
                </c:pt>
                <c:pt idx="649">
                  <c:v>1.5321000000000001E-5</c:v>
                </c:pt>
                <c:pt idx="650">
                  <c:v>1.5328999999999998E-5</c:v>
                </c:pt>
                <c:pt idx="651">
                  <c:v>1.5345999999999998E-5</c:v>
                </c:pt>
                <c:pt idx="652">
                  <c:v>1.5369000000000001E-5</c:v>
                </c:pt>
                <c:pt idx="653">
                  <c:v>1.5379999999999998E-5</c:v>
                </c:pt>
                <c:pt idx="654">
                  <c:v>1.5401E-5</c:v>
                </c:pt>
                <c:pt idx="655">
                  <c:v>1.5413999999999998E-5</c:v>
                </c:pt>
                <c:pt idx="656">
                  <c:v>1.5435E-5</c:v>
                </c:pt>
                <c:pt idx="657">
                  <c:v>1.5446000000000001E-5</c:v>
                </c:pt>
                <c:pt idx="658">
                  <c:v>1.5464E-5</c:v>
                </c:pt>
                <c:pt idx="659">
                  <c:v>1.5478E-5</c:v>
                </c:pt>
                <c:pt idx="660">
                  <c:v>1.5500000000000001E-5</c:v>
                </c:pt>
                <c:pt idx="661">
                  <c:v>1.5511000000000001E-5</c:v>
                </c:pt>
                <c:pt idx="662">
                  <c:v>1.5525000000000001E-5</c:v>
                </c:pt>
                <c:pt idx="663">
                  <c:v>1.5543E-5</c:v>
                </c:pt>
                <c:pt idx="664">
                  <c:v>1.5563E-5</c:v>
                </c:pt>
                <c:pt idx="665">
                  <c:v>1.5571000000000001E-5</c:v>
                </c:pt>
                <c:pt idx="666">
                  <c:v>1.5591999999999999E-5</c:v>
                </c:pt>
                <c:pt idx="667">
                  <c:v>1.5605000000000001E-5</c:v>
                </c:pt>
                <c:pt idx="668">
                  <c:v>1.5631E-5</c:v>
                </c:pt>
                <c:pt idx="669">
                  <c:v>1.5634999999999999E-5</c:v>
                </c:pt>
                <c:pt idx="670">
                  <c:v>1.5654999999999998E-5</c:v>
                </c:pt>
                <c:pt idx="671">
                  <c:v>1.5668E-5</c:v>
                </c:pt>
                <c:pt idx="672">
                  <c:v>1.5685E-5</c:v>
                </c:pt>
                <c:pt idx="673">
                  <c:v>1.5698000000000001E-5</c:v>
                </c:pt>
                <c:pt idx="674">
                  <c:v>1.5713999999999999E-5</c:v>
                </c:pt>
                <c:pt idx="675">
                  <c:v>1.5729000000000001E-5</c:v>
                </c:pt>
                <c:pt idx="676">
                  <c:v>1.5744999999999999E-5</c:v>
                </c:pt>
                <c:pt idx="677">
                  <c:v>1.5758999999999999E-5</c:v>
                </c:pt>
                <c:pt idx="678">
                  <c:v>1.5777000000000002E-5</c:v>
                </c:pt>
                <c:pt idx="679">
                  <c:v>1.579E-5</c:v>
                </c:pt>
                <c:pt idx="680">
                  <c:v>1.5809000000000001E-5</c:v>
                </c:pt>
                <c:pt idx="681">
                  <c:v>1.5815999999999999E-5</c:v>
                </c:pt>
                <c:pt idx="682">
                  <c:v>1.5832999999999999E-5</c:v>
                </c:pt>
                <c:pt idx="683">
                  <c:v>1.5846E-5</c:v>
                </c:pt>
                <c:pt idx="684">
                  <c:v>1.5866E-5</c:v>
                </c:pt>
                <c:pt idx="685">
                  <c:v>1.5874000000000001E-5</c:v>
                </c:pt>
                <c:pt idx="686">
                  <c:v>1.5894000000000001E-5</c:v>
                </c:pt>
                <c:pt idx="687">
                  <c:v>1.5906999999999999E-5</c:v>
                </c:pt>
                <c:pt idx="688">
                  <c:v>1.5928999999999999E-5</c:v>
                </c:pt>
                <c:pt idx="689">
                  <c:v>1.5933000000000001E-5</c:v>
                </c:pt>
                <c:pt idx="690">
                  <c:v>1.5950000000000001E-5</c:v>
                </c:pt>
                <c:pt idx="691">
                  <c:v>1.5960999999999998E-5</c:v>
                </c:pt>
                <c:pt idx="692">
                  <c:v>1.5982999999999999E-5</c:v>
                </c:pt>
                <c:pt idx="693">
                  <c:v>1.5994999999999998E-5</c:v>
                </c:pt>
                <c:pt idx="694">
                  <c:v>1.6007000000000001E-5</c:v>
                </c:pt>
                <c:pt idx="695">
                  <c:v>1.6016999999999999E-5</c:v>
                </c:pt>
                <c:pt idx="696">
                  <c:v>1.6035000000000001E-5</c:v>
                </c:pt>
                <c:pt idx="697">
                  <c:v>1.6050999999999999E-5</c:v>
                </c:pt>
                <c:pt idx="698">
                  <c:v>1.6065999999999998E-5</c:v>
                </c:pt>
                <c:pt idx="699">
                  <c:v>1.6079999999999999E-5</c:v>
                </c:pt>
                <c:pt idx="700">
                  <c:v>1.6098000000000001E-5</c:v>
                </c:pt>
                <c:pt idx="701">
                  <c:v>1.6098000000000001E-5</c:v>
                </c:pt>
                <c:pt idx="702">
                  <c:v>1.6121E-5</c:v>
                </c:pt>
                <c:pt idx="703">
                  <c:v>1.613E-5</c:v>
                </c:pt>
                <c:pt idx="704">
                  <c:v>1.6154000000000002E-5</c:v>
                </c:pt>
                <c:pt idx="705">
                  <c:v>1.6157000000000001E-5</c:v>
                </c:pt>
                <c:pt idx="706">
                  <c:v>1.6174000000000001E-5</c:v>
                </c:pt>
                <c:pt idx="707">
                  <c:v>1.6186999999999999E-5</c:v>
                </c:pt>
                <c:pt idx="708">
                  <c:v>1.6205000000000002E-5</c:v>
                </c:pt>
                <c:pt idx="709">
                  <c:v>1.6211000000000001E-5</c:v>
                </c:pt>
                <c:pt idx="710">
                  <c:v>1.6229E-5</c:v>
                </c:pt>
                <c:pt idx="711">
                  <c:v>1.6240999999999999E-5</c:v>
                </c:pt>
                <c:pt idx="712">
                  <c:v>1.6259000000000001E-5</c:v>
                </c:pt>
                <c:pt idx="713">
                  <c:v>1.6260999999999999E-5</c:v>
                </c:pt>
                <c:pt idx="714">
                  <c:v>1.6277999999999999E-5</c:v>
                </c:pt>
                <c:pt idx="715">
                  <c:v>1.6294999999999999E-5</c:v>
                </c:pt>
                <c:pt idx="716">
                  <c:v>1.6313000000000001E-5</c:v>
                </c:pt>
                <c:pt idx="717">
                  <c:v>1.6317999999999999E-5</c:v>
                </c:pt>
                <c:pt idx="718">
                  <c:v>1.6337E-5</c:v>
                </c:pt>
                <c:pt idx="719">
                  <c:v>1.6348E-5</c:v>
                </c:pt>
                <c:pt idx="720">
                  <c:v>1.6361000000000001E-5</c:v>
                </c:pt>
                <c:pt idx="721">
                  <c:v>1.6364000000000001E-5</c:v>
                </c:pt>
                <c:pt idx="722">
                  <c:v>1.6387000000000001E-5</c:v>
                </c:pt>
                <c:pt idx="723">
                  <c:v>1.6399E-5</c:v>
                </c:pt>
                <c:pt idx="724">
                  <c:v>1.6413E-5</c:v>
                </c:pt>
                <c:pt idx="725">
                  <c:v>1.6416E-5</c:v>
                </c:pt>
                <c:pt idx="726">
                  <c:v>1.6435000000000001E-5</c:v>
                </c:pt>
                <c:pt idx="727">
                  <c:v>1.6447999999999999E-5</c:v>
                </c:pt>
                <c:pt idx="728">
                  <c:v>1.6461999999999999E-5</c:v>
                </c:pt>
                <c:pt idx="729">
                  <c:v>1.6473E-5</c:v>
                </c:pt>
                <c:pt idx="730">
                  <c:v>1.6487999999999999E-5</c:v>
                </c:pt>
                <c:pt idx="731">
                  <c:v>1.6498999999999999E-5</c:v>
                </c:pt>
                <c:pt idx="732">
                  <c:v>1.6511000000000002E-5</c:v>
                </c:pt>
                <c:pt idx="733">
                  <c:v>1.6518999999999999E-5</c:v>
                </c:pt>
                <c:pt idx="734">
                  <c:v>1.6535999999999999E-5</c:v>
                </c:pt>
                <c:pt idx="735">
                  <c:v>1.6546999999999999E-5</c:v>
                </c:pt>
                <c:pt idx="736">
                  <c:v>1.6558E-5</c:v>
                </c:pt>
                <c:pt idx="737">
                  <c:v>1.6569999999999999E-5</c:v>
                </c:pt>
                <c:pt idx="738">
                  <c:v>1.6585000000000001E-5</c:v>
                </c:pt>
                <c:pt idx="739">
                  <c:v>1.6595999999999998E-5</c:v>
                </c:pt>
                <c:pt idx="740">
                  <c:v>1.6612999999999998E-5</c:v>
                </c:pt>
                <c:pt idx="741">
                  <c:v>1.6616000000000002E-5</c:v>
                </c:pt>
                <c:pt idx="742">
                  <c:v>1.6631999999999999E-5</c:v>
                </c:pt>
                <c:pt idx="743">
                  <c:v>1.6643999999999999E-5</c:v>
                </c:pt>
                <c:pt idx="744">
                  <c:v>1.6662000000000001E-5</c:v>
                </c:pt>
                <c:pt idx="745">
                  <c:v>1.6657999999999999E-5</c:v>
                </c:pt>
                <c:pt idx="746">
                  <c:v>1.6680999999999998E-5</c:v>
                </c:pt>
                <c:pt idx="747">
                  <c:v>1.6688E-5</c:v>
                </c:pt>
                <c:pt idx="748">
                  <c:v>1.6702E-5</c:v>
                </c:pt>
                <c:pt idx="749">
                  <c:v>1.6708999999999999E-5</c:v>
                </c:pt>
                <c:pt idx="750">
                  <c:v>1.6724000000000001E-5</c:v>
                </c:pt>
                <c:pt idx="751">
                  <c:v>1.6738000000000001E-5</c:v>
                </c:pt>
                <c:pt idx="752">
                  <c:v>1.6748999999999998E-5</c:v>
                </c:pt>
                <c:pt idx="753">
                  <c:v>1.6756999999999999E-5</c:v>
                </c:pt>
                <c:pt idx="754">
                  <c:v>1.6767000000000001E-5</c:v>
                </c:pt>
                <c:pt idx="755">
                  <c:v>1.6784000000000001E-5</c:v>
                </c:pt>
                <c:pt idx="756">
                  <c:v>1.6795000000000001E-5</c:v>
                </c:pt>
                <c:pt idx="757">
                  <c:v>1.6801999999999999E-5</c:v>
                </c:pt>
                <c:pt idx="758">
                  <c:v>1.6816999999999998E-5</c:v>
                </c:pt>
                <c:pt idx="759">
                  <c:v>1.6829000000000001E-5</c:v>
                </c:pt>
                <c:pt idx="760">
                  <c:v>1.6841999999999999E-5</c:v>
                </c:pt>
                <c:pt idx="761">
                  <c:v>1.6841E-5</c:v>
                </c:pt>
                <c:pt idx="762">
                  <c:v>1.6857000000000001E-5</c:v>
                </c:pt>
                <c:pt idx="763">
                  <c:v>1.6871000000000002E-5</c:v>
                </c:pt>
                <c:pt idx="764">
                  <c:v>1.6886999999999999E-5</c:v>
                </c:pt>
                <c:pt idx="765">
                  <c:v>1.6889999999999999E-5</c:v>
                </c:pt>
                <c:pt idx="766">
                  <c:v>1.6901999999999998E-5</c:v>
                </c:pt>
                <c:pt idx="767">
                  <c:v>1.6912E-5</c:v>
                </c:pt>
                <c:pt idx="768">
                  <c:v>1.6929E-5</c:v>
                </c:pt>
                <c:pt idx="769">
                  <c:v>1.6932999999999999E-5</c:v>
                </c:pt>
                <c:pt idx="770">
                  <c:v>1.6946999999999999E-5</c:v>
                </c:pt>
                <c:pt idx="771">
                  <c:v>1.6957999999999999E-5</c:v>
                </c:pt>
                <c:pt idx="772">
                  <c:v>1.6969999999999998E-5</c:v>
                </c:pt>
                <c:pt idx="773">
                  <c:v>1.6973000000000002E-5</c:v>
                </c:pt>
                <c:pt idx="774">
                  <c:v>1.6986E-5</c:v>
                </c:pt>
                <c:pt idx="775">
                  <c:v>1.6993000000000001E-5</c:v>
                </c:pt>
                <c:pt idx="776">
                  <c:v>1.7010000000000001E-5</c:v>
                </c:pt>
                <c:pt idx="777">
                  <c:v>1.7022000000000001E-5</c:v>
                </c:pt>
                <c:pt idx="778">
                  <c:v>1.7027000000000001E-5</c:v>
                </c:pt>
                <c:pt idx="779">
                  <c:v>1.7034999999999999E-5</c:v>
                </c:pt>
                <c:pt idx="780">
                  <c:v>1.7053000000000001E-5</c:v>
                </c:pt>
                <c:pt idx="781">
                  <c:v>1.7059E-5</c:v>
                </c:pt>
                <c:pt idx="782">
                  <c:v>1.7073000000000001E-5</c:v>
                </c:pt>
                <c:pt idx="783">
                  <c:v>1.7076E-5</c:v>
                </c:pt>
                <c:pt idx="784">
                  <c:v>1.7093999999999999E-5</c:v>
                </c:pt>
                <c:pt idx="785">
                  <c:v>1.7096E-5</c:v>
                </c:pt>
                <c:pt idx="786">
                  <c:v>1.7112000000000002E-5</c:v>
                </c:pt>
                <c:pt idx="787">
                  <c:v>1.7112000000000002E-5</c:v>
                </c:pt>
                <c:pt idx="788">
                  <c:v>1.7133999999999999E-5</c:v>
                </c:pt>
                <c:pt idx="789">
                  <c:v>1.7138000000000001E-5</c:v>
                </c:pt>
                <c:pt idx="790">
                  <c:v>1.7155000000000001E-5</c:v>
                </c:pt>
                <c:pt idx="791">
                  <c:v>1.7150999999999999E-5</c:v>
                </c:pt>
                <c:pt idx="792">
                  <c:v>1.7169000000000001E-5</c:v>
                </c:pt>
                <c:pt idx="793">
                  <c:v>1.7176E-5</c:v>
                </c:pt>
                <c:pt idx="794">
                  <c:v>1.7187E-5</c:v>
                </c:pt>
                <c:pt idx="795">
                  <c:v>1.7198999999999999E-5</c:v>
                </c:pt>
                <c:pt idx="796">
                  <c:v>1.7203000000000001E-5</c:v>
                </c:pt>
                <c:pt idx="797">
                  <c:v>1.7218E-5</c:v>
                </c:pt>
                <c:pt idx="798">
                  <c:v>1.7224E-5</c:v>
                </c:pt>
                <c:pt idx="799">
                  <c:v>1.7235E-5</c:v>
                </c:pt>
                <c:pt idx="800">
                  <c:v>1.7244E-5</c:v>
                </c:pt>
                <c:pt idx="801">
                  <c:v>1.7258999999999999E-5</c:v>
                </c:pt>
                <c:pt idx="802">
                  <c:v>1.7266E-5</c:v>
                </c:pt>
                <c:pt idx="803">
                  <c:v>1.7269E-5</c:v>
                </c:pt>
                <c:pt idx="804">
                  <c:v>1.7280000000000001E-5</c:v>
                </c:pt>
                <c:pt idx="805">
                  <c:v>1.7288000000000001E-5</c:v>
                </c:pt>
                <c:pt idx="806">
                  <c:v>1.7306E-5</c:v>
                </c:pt>
                <c:pt idx="807">
                  <c:v>1.7306E-5</c:v>
                </c:pt>
                <c:pt idx="808">
                  <c:v>1.7320999999999999E-5</c:v>
                </c:pt>
                <c:pt idx="809">
                  <c:v>1.7322000000000001E-5</c:v>
                </c:pt>
                <c:pt idx="810">
                  <c:v>1.7337E-5</c:v>
                </c:pt>
                <c:pt idx="811">
                  <c:v>1.7345000000000001E-5</c:v>
                </c:pt>
                <c:pt idx="812">
                  <c:v>1.7354E-5</c:v>
                </c:pt>
                <c:pt idx="813">
                  <c:v>1.7357999999999999E-5</c:v>
                </c:pt>
                <c:pt idx="814">
                  <c:v>1.7374E-5</c:v>
                </c:pt>
                <c:pt idx="815">
                  <c:v>1.7382000000000001E-5</c:v>
                </c:pt>
                <c:pt idx="816">
                  <c:v>1.7388999999999999E-5</c:v>
                </c:pt>
                <c:pt idx="817">
                  <c:v>1.7394E-5</c:v>
                </c:pt>
                <c:pt idx="818">
                  <c:v>1.7405999999999999E-5</c:v>
                </c:pt>
                <c:pt idx="819">
                  <c:v>1.7418000000000002E-5</c:v>
                </c:pt>
                <c:pt idx="820">
                  <c:v>1.7425E-5</c:v>
                </c:pt>
                <c:pt idx="821">
                  <c:v>1.7430000000000001E-5</c:v>
                </c:pt>
                <c:pt idx="822">
                  <c:v>1.7441000000000001E-5</c:v>
                </c:pt>
                <c:pt idx="823">
                  <c:v>1.7448E-5</c:v>
                </c:pt>
                <c:pt idx="824">
                  <c:v>1.7459999999999999E-5</c:v>
                </c:pt>
                <c:pt idx="825">
                  <c:v>1.7459E-5</c:v>
                </c:pt>
                <c:pt idx="826">
                  <c:v>1.7476999999999999E-5</c:v>
                </c:pt>
                <c:pt idx="827">
                  <c:v>1.7481000000000001E-5</c:v>
                </c:pt>
                <c:pt idx="828">
                  <c:v>1.7496E-5</c:v>
                </c:pt>
                <c:pt idx="829">
                  <c:v>1.7495000000000001E-5</c:v>
                </c:pt>
                <c:pt idx="830">
                  <c:v>1.7507999999999999E-5</c:v>
                </c:pt>
                <c:pt idx="831">
                  <c:v>1.7513E-5</c:v>
                </c:pt>
                <c:pt idx="832">
                  <c:v>1.7529000000000001E-5</c:v>
                </c:pt>
                <c:pt idx="833">
                  <c:v>1.753E-5</c:v>
                </c:pt>
                <c:pt idx="834">
                  <c:v>1.7538E-5</c:v>
                </c:pt>
                <c:pt idx="835">
                  <c:v>1.7547E-5</c:v>
                </c:pt>
                <c:pt idx="836">
                  <c:v>1.7558999999999999E-5</c:v>
                </c:pt>
                <c:pt idx="837">
                  <c:v>1.7564999999999999E-5</c:v>
                </c:pt>
                <c:pt idx="838">
                  <c:v>1.7569000000000001E-5</c:v>
                </c:pt>
                <c:pt idx="839">
                  <c:v>1.7577000000000001E-5</c:v>
                </c:pt>
                <c:pt idx="840">
                  <c:v>1.7589999999999999E-5</c:v>
                </c:pt>
                <c:pt idx="841">
                  <c:v>1.7595999999999999E-5</c:v>
                </c:pt>
                <c:pt idx="842">
                  <c:v>1.7598999999999999E-5</c:v>
                </c:pt>
                <c:pt idx="843">
                  <c:v>1.7609E-5</c:v>
                </c:pt>
                <c:pt idx="844">
                  <c:v>1.7621999999999998E-5</c:v>
                </c:pt>
                <c:pt idx="845">
                  <c:v>1.7623999999999999E-5</c:v>
                </c:pt>
                <c:pt idx="846">
                  <c:v>1.7632E-5</c:v>
                </c:pt>
                <c:pt idx="847">
                  <c:v>1.7634000000000001E-5</c:v>
                </c:pt>
                <c:pt idx="848">
                  <c:v>1.7652E-5</c:v>
                </c:pt>
                <c:pt idx="849">
                  <c:v>1.7652999999999999E-5</c:v>
                </c:pt>
                <c:pt idx="850">
                  <c:v>1.7665000000000001E-5</c:v>
                </c:pt>
                <c:pt idx="851">
                  <c:v>1.7666999999999999E-5</c:v>
                </c:pt>
                <c:pt idx="852">
                  <c:v>1.7680999999999999E-5</c:v>
                </c:pt>
                <c:pt idx="853">
                  <c:v>1.7683999999999999E-5</c:v>
                </c:pt>
                <c:pt idx="854">
                  <c:v>1.7693000000000002E-5</c:v>
                </c:pt>
                <c:pt idx="855">
                  <c:v>1.7697E-5</c:v>
                </c:pt>
                <c:pt idx="856">
                  <c:v>1.7711E-5</c:v>
                </c:pt>
                <c:pt idx="857">
                  <c:v>1.7714999999999999E-5</c:v>
                </c:pt>
                <c:pt idx="858">
                  <c:v>1.7725999999999999E-5</c:v>
                </c:pt>
                <c:pt idx="859">
                  <c:v>1.7722000000000001E-5</c:v>
                </c:pt>
                <c:pt idx="860">
                  <c:v>1.7737999999999999E-5</c:v>
                </c:pt>
                <c:pt idx="861">
                  <c:v>1.7742000000000001E-5</c:v>
                </c:pt>
                <c:pt idx="862">
                  <c:v>1.7751999999999999E-5</c:v>
                </c:pt>
                <c:pt idx="863">
                  <c:v>1.7751E-5</c:v>
                </c:pt>
                <c:pt idx="864">
                  <c:v>1.7768E-5</c:v>
                </c:pt>
                <c:pt idx="865">
                  <c:v>1.7771999999999999E-5</c:v>
                </c:pt>
                <c:pt idx="866">
                  <c:v>1.7779E-5</c:v>
                </c:pt>
                <c:pt idx="867">
                  <c:v>1.7781000000000001E-5</c:v>
                </c:pt>
                <c:pt idx="868">
                  <c:v>1.7791999999999998E-5</c:v>
                </c:pt>
                <c:pt idx="869">
                  <c:v>1.7799E-5</c:v>
                </c:pt>
                <c:pt idx="870">
                  <c:v>1.7810000000000001E-5</c:v>
                </c:pt>
                <c:pt idx="871">
                  <c:v>1.7808E-5</c:v>
                </c:pt>
                <c:pt idx="872">
                  <c:v>1.7819999999999999E-5</c:v>
                </c:pt>
                <c:pt idx="873">
                  <c:v>1.7827999999999999E-5</c:v>
                </c:pt>
                <c:pt idx="874">
                  <c:v>1.7838000000000001E-5</c:v>
                </c:pt>
                <c:pt idx="875">
                  <c:v>1.7833999999999999E-5</c:v>
                </c:pt>
                <c:pt idx="876">
                  <c:v>1.7844999999999999E-5</c:v>
                </c:pt>
                <c:pt idx="877">
                  <c:v>1.7856E-5</c:v>
                </c:pt>
                <c:pt idx="878">
                  <c:v>1.7861000000000001E-5</c:v>
                </c:pt>
                <c:pt idx="879">
                  <c:v>1.7863000000000002E-5</c:v>
                </c:pt>
                <c:pt idx="880">
                  <c:v>1.7869000000000001E-5</c:v>
                </c:pt>
                <c:pt idx="881">
                  <c:v>1.7876E-5</c:v>
                </c:pt>
                <c:pt idx="882">
                  <c:v>1.789E-5</c:v>
                </c:pt>
                <c:pt idx="883">
                  <c:v>1.789E-5</c:v>
                </c:pt>
                <c:pt idx="884">
                  <c:v>1.7897000000000002E-5</c:v>
                </c:pt>
                <c:pt idx="885">
                  <c:v>1.7895999999999999E-5</c:v>
                </c:pt>
                <c:pt idx="886">
                  <c:v>1.7914000000000002E-5</c:v>
                </c:pt>
                <c:pt idx="887">
                  <c:v>1.7912999999999999E-5</c:v>
                </c:pt>
                <c:pt idx="888">
                  <c:v>1.7927999999999998E-5</c:v>
                </c:pt>
                <c:pt idx="889">
                  <c:v>1.7923000000000001E-5</c:v>
                </c:pt>
                <c:pt idx="890">
                  <c:v>1.7935999999999999E-5</c:v>
                </c:pt>
                <c:pt idx="891">
                  <c:v>1.7938999999999999E-5</c:v>
                </c:pt>
                <c:pt idx="892">
                  <c:v>1.7949E-5</c:v>
                </c:pt>
                <c:pt idx="893">
                  <c:v>1.7949999999999999E-5</c:v>
                </c:pt>
                <c:pt idx="894">
                  <c:v>1.7958999999999999E-5</c:v>
                </c:pt>
                <c:pt idx="895">
                  <c:v>1.7966E-5</c:v>
                </c:pt>
                <c:pt idx="896">
                  <c:v>1.7974000000000001E-5</c:v>
                </c:pt>
                <c:pt idx="897">
                  <c:v>1.7971000000000001E-5</c:v>
                </c:pt>
                <c:pt idx="898">
                  <c:v>1.7980000000000001E-5</c:v>
                </c:pt>
                <c:pt idx="899">
                  <c:v>1.7989999999999999E-5</c:v>
                </c:pt>
                <c:pt idx="900">
                  <c:v>1.7997999999999999E-5</c:v>
                </c:pt>
                <c:pt idx="901">
                  <c:v>1.7999000000000002E-5</c:v>
                </c:pt>
                <c:pt idx="902">
                  <c:v>1.8003E-5</c:v>
                </c:pt>
                <c:pt idx="903">
                  <c:v>1.8009E-5</c:v>
                </c:pt>
                <c:pt idx="904">
                  <c:v>1.8016000000000002E-5</c:v>
                </c:pt>
                <c:pt idx="905">
                  <c:v>1.802E-5</c:v>
                </c:pt>
                <c:pt idx="906">
                  <c:v>1.8025000000000001E-5</c:v>
                </c:pt>
                <c:pt idx="907">
                  <c:v>1.8026999999999999E-5</c:v>
                </c:pt>
                <c:pt idx="908">
                  <c:v>1.8045000000000001E-5</c:v>
                </c:pt>
                <c:pt idx="909">
                  <c:v>1.8042000000000001E-5</c:v>
                </c:pt>
                <c:pt idx="910">
                  <c:v>1.8048999999999999E-5</c:v>
                </c:pt>
                <c:pt idx="911">
                  <c:v>1.8050000000000002E-5</c:v>
                </c:pt>
                <c:pt idx="912">
                  <c:v>1.8065999999999999E-5</c:v>
                </c:pt>
                <c:pt idx="913">
                  <c:v>1.8065999999999999E-5</c:v>
                </c:pt>
                <c:pt idx="914">
                  <c:v>1.8074999999999999E-5</c:v>
                </c:pt>
                <c:pt idx="915">
                  <c:v>1.8074E-5</c:v>
                </c:pt>
                <c:pt idx="916">
                  <c:v>1.8082999999999999E-5</c:v>
                </c:pt>
                <c:pt idx="917">
                  <c:v>1.8091E-5</c:v>
                </c:pt>
                <c:pt idx="918">
                  <c:v>1.8094999999999999E-5</c:v>
                </c:pt>
                <c:pt idx="919">
                  <c:v>1.8094E-5</c:v>
                </c:pt>
                <c:pt idx="920">
                  <c:v>1.8104000000000001E-5</c:v>
                </c:pt>
                <c:pt idx="921">
                  <c:v>1.8108E-5</c:v>
                </c:pt>
                <c:pt idx="922">
                  <c:v>1.8111E-5</c:v>
                </c:pt>
                <c:pt idx="923">
                  <c:v>1.8111999999999999E-5</c:v>
                </c:pt>
                <c:pt idx="924">
                  <c:v>1.8121000000000001E-5</c:v>
                </c:pt>
                <c:pt idx="925">
                  <c:v>1.8127000000000001E-5</c:v>
                </c:pt>
                <c:pt idx="926">
                  <c:v>1.8136999999999999E-5</c:v>
                </c:pt>
                <c:pt idx="927">
                  <c:v>1.8133000000000001E-5</c:v>
                </c:pt>
                <c:pt idx="928">
                  <c:v>1.8145E-5</c:v>
                </c:pt>
                <c:pt idx="929">
                  <c:v>1.8148E-5</c:v>
                </c:pt>
                <c:pt idx="930">
                  <c:v>1.8159999999999999E-5</c:v>
                </c:pt>
                <c:pt idx="931">
                  <c:v>1.8155000000000002E-5</c:v>
                </c:pt>
                <c:pt idx="932">
                  <c:v>1.8162999999999999E-5</c:v>
                </c:pt>
                <c:pt idx="933">
                  <c:v>1.8168999999999998E-5</c:v>
                </c:pt>
                <c:pt idx="934">
                  <c:v>1.8175000000000001E-5</c:v>
                </c:pt>
                <c:pt idx="935">
                  <c:v>1.8175000000000001E-5</c:v>
                </c:pt>
                <c:pt idx="936">
                  <c:v>1.8178000000000001E-5</c:v>
                </c:pt>
                <c:pt idx="937">
                  <c:v>1.8187999999999999E-5</c:v>
                </c:pt>
                <c:pt idx="938">
                  <c:v>1.8193999999999999E-5</c:v>
                </c:pt>
                <c:pt idx="939">
                  <c:v>1.8195000000000001E-5</c:v>
                </c:pt>
                <c:pt idx="940">
                  <c:v>1.8202E-5</c:v>
                </c:pt>
                <c:pt idx="941">
                  <c:v>1.8204999999999999E-5</c:v>
                </c:pt>
                <c:pt idx="942">
                  <c:v>1.8212000000000001E-5</c:v>
                </c:pt>
                <c:pt idx="943">
                  <c:v>1.8210999999999999E-5</c:v>
                </c:pt>
                <c:pt idx="944">
                  <c:v>1.8221000000000001E-5</c:v>
                </c:pt>
                <c:pt idx="945">
                  <c:v>1.8221000000000001E-5</c:v>
                </c:pt>
                <c:pt idx="946">
                  <c:v>1.8238000000000001E-5</c:v>
                </c:pt>
                <c:pt idx="947">
                  <c:v>1.8229000000000001E-5</c:v>
                </c:pt>
                <c:pt idx="948">
                  <c:v>1.8238000000000001E-5</c:v>
                </c:pt>
                <c:pt idx="949">
                  <c:v>1.8236999999999998E-5</c:v>
                </c:pt>
                <c:pt idx="950">
                  <c:v>1.8253E-5</c:v>
                </c:pt>
                <c:pt idx="951">
                  <c:v>1.8246000000000001E-5</c:v>
                </c:pt>
                <c:pt idx="952">
                  <c:v>1.8253E-5</c:v>
                </c:pt>
                <c:pt idx="953">
                  <c:v>1.8255999999999999E-5</c:v>
                </c:pt>
                <c:pt idx="954">
                  <c:v>1.827E-5</c:v>
                </c:pt>
                <c:pt idx="955">
                  <c:v>1.8267999999999999E-5</c:v>
                </c:pt>
                <c:pt idx="956">
                  <c:v>1.8270999999999998E-5</c:v>
                </c:pt>
                <c:pt idx="957">
                  <c:v>1.8272000000000001E-5</c:v>
                </c:pt>
                <c:pt idx="958">
                  <c:v>1.8281E-5</c:v>
                </c:pt>
                <c:pt idx="959">
                  <c:v>1.8283000000000001E-5</c:v>
                </c:pt>
                <c:pt idx="960">
                  <c:v>1.8281E-5</c:v>
                </c:pt>
                <c:pt idx="961">
                  <c:v>1.8289999999999999E-5</c:v>
                </c:pt>
                <c:pt idx="962">
                  <c:v>1.8294000000000001E-5</c:v>
                </c:pt>
                <c:pt idx="963">
                  <c:v>1.8298E-5</c:v>
                </c:pt>
                <c:pt idx="964">
                  <c:v>1.8306000000000001E-5</c:v>
                </c:pt>
                <c:pt idx="965">
                  <c:v>1.8306000000000001E-5</c:v>
                </c:pt>
                <c:pt idx="966">
                  <c:v>1.8315E-5</c:v>
                </c:pt>
                <c:pt idx="967">
                  <c:v>1.8314000000000001E-5</c:v>
                </c:pt>
                <c:pt idx="968">
                  <c:v>1.8323999999999999E-5</c:v>
                </c:pt>
                <c:pt idx="969">
                  <c:v>1.8320000000000001E-5</c:v>
                </c:pt>
                <c:pt idx="970">
                  <c:v>1.8331000000000001E-5</c:v>
                </c:pt>
                <c:pt idx="971">
                  <c:v>1.8329E-5</c:v>
                </c:pt>
                <c:pt idx="972">
                  <c:v>1.8340000000000001E-5</c:v>
                </c:pt>
                <c:pt idx="973">
                  <c:v>1.8331000000000001E-5</c:v>
                </c:pt>
                <c:pt idx="974">
                  <c:v>1.8343999999999999E-5</c:v>
                </c:pt>
                <c:pt idx="975">
                  <c:v>1.8348000000000001E-5</c:v>
                </c:pt>
                <c:pt idx="976">
                  <c:v>1.8354000000000001E-5</c:v>
                </c:pt>
                <c:pt idx="977">
                  <c:v>1.8352E-5</c:v>
                </c:pt>
                <c:pt idx="978">
                  <c:v>1.8357000000000001E-5</c:v>
                </c:pt>
                <c:pt idx="979">
                  <c:v>1.8365000000000001E-5</c:v>
                </c:pt>
                <c:pt idx="980">
                  <c:v>1.8369E-5</c:v>
                </c:pt>
                <c:pt idx="981">
                  <c:v>1.8369E-5</c:v>
                </c:pt>
                <c:pt idx="982">
                  <c:v>1.8372E-5</c:v>
                </c:pt>
                <c:pt idx="983">
                  <c:v>1.8374000000000001E-5</c:v>
                </c:pt>
                <c:pt idx="984">
                  <c:v>1.8382000000000001E-5</c:v>
                </c:pt>
                <c:pt idx="985">
                  <c:v>1.8374000000000001E-5</c:v>
                </c:pt>
                <c:pt idx="986">
                  <c:v>1.8386999999999999E-5</c:v>
                </c:pt>
                <c:pt idx="987">
                  <c:v>1.8383E-5</c:v>
                </c:pt>
                <c:pt idx="988">
                  <c:v>1.8399000000000001E-5</c:v>
                </c:pt>
                <c:pt idx="989">
                  <c:v>1.8391999999999999E-5</c:v>
                </c:pt>
                <c:pt idx="990">
                  <c:v>1.84E-5</c:v>
                </c:pt>
                <c:pt idx="991">
                  <c:v>1.8397E-5</c:v>
                </c:pt>
                <c:pt idx="992">
                  <c:v>1.8411E-5</c:v>
                </c:pt>
                <c:pt idx="993">
                  <c:v>1.8406999999999998E-5</c:v>
                </c:pt>
                <c:pt idx="994">
                  <c:v>1.8411999999999999E-5</c:v>
                </c:pt>
                <c:pt idx="995">
                  <c:v>1.8416000000000001E-5</c:v>
                </c:pt>
                <c:pt idx="996">
                  <c:v>1.8419000000000001E-5</c:v>
                </c:pt>
                <c:pt idx="997">
                  <c:v>1.8417999999999999E-5</c:v>
                </c:pt>
                <c:pt idx="998">
                  <c:v>1.842E-5</c:v>
                </c:pt>
                <c:pt idx="999">
                  <c:v>1.8420999999999999E-5</c:v>
                </c:pt>
                <c:pt idx="1000">
                  <c:v>1.8434999999999999E-5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63-A74F-BD5F-E126B8EEF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4888928"/>
        <c:axId val="724889488"/>
      </c:scatterChart>
      <c:valAx>
        <c:axId val="724888928"/>
        <c:scaling>
          <c:orientation val="minMax"/>
          <c:max val="2.5"/>
          <c:min val="0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240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ゲート電圧</a:t>
                </a:r>
                <a:r>
                  <a:rPr kumimoji="1" lang="en-US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kumimoji="1" lang="ja-JP" altLang="ja-JP" sz="2400" b="1" i="0" u="none" strike="noStrike" baseline="0" dirty="0">
                    <a:effectLst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400" i="1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400" i="1" baseline="-2500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400" baseline="0" dirty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[V]</a:t>
                </a:r>
                <a:endParaRPr lang="ja-JP" altLang="en-US" sz="2400" dirty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5196185555594065"/>
              <c:y val="0.91294497097564409"/>
            </c:manualLayout>
          </c:layout>
          <c:overlay val="0"/>
        </c:title>
        <c:numFmt formatCode="General" sourceLinked="1"/>
        <c:majorTickMark val="in"/>
        <c:minorTickMark val="in"/>
        <c:tickLblPos val="low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600" b="1"/>
            </a:pPr>
            <a:endParaRPr lang="ja-JP"/>
          </a:p>
        </c:txPr>
        <c:crossAx val="724889488"/>
        <c:crosses val="autoZero"/>
        <c:crossBetween val="midCat"/>
        <c:majorUnit val="0.5"/>
        <c:minorUnit val="0.1"/>
      </c:valAx>
      <c:valAx>
        <c:axId val="724889488"/>
        <c:scaling>
          <c:orientation val="minMax"/>
          <c:max val="1.2000000000000004E-5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0.00E+00" sourceLinked="1"/>
        <c:majorTickMark val="in"/>
        <c:minorTickMark val="in"/>
        <c:tickLblPos val="nextTo"/>
        <c:spPr>
          <a:ln w="28575">
            <a:solidFill>
              <a:schemeClr val="tx1"/>
            </a:solidFill>
          </a:ln>
        </c:spPr>
        <c:crossAx val="724888928"/>
        <c:crosses val="autoZero"/>
        <c:crossBetween val="midCat"/>
        <c:majorUnit val="5.0000000000000013E-6"/>
        <c:minorUnit val="1.0000000000000004E-6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</c:chart>
  <c:spPr>
    <a:noFill/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17622701742435"/>
          <c:y val="5.0925925925925923E-2"/>
          <c:w val="0.78514235338903249"/>
          <c:h val="0.7357713619130942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'Q, E, Es - Vd (Vd依存)'!$C$18</c:f>
              <c:strCache>
                <c:ptCount val="1"/>
                <c:pt idx="0">
                  <c:v>Q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'Q, E, Es - Vd (Vd依存)'!$B$19:$B$34</c:f>
              <c:numCache>
                <c:formatCode>General</c:formatCode>
                <c:ptCount val="16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</c:numCache>
            </c:numRef>
          </c:xVal>
          <c:yVal>
            <c:numRef>
              <c:f>'Q, E, Es - Vd (Vd依存)'!$C$19:$C$34</c:f>
              <c:numCache>
                <c:formatCode>General</c:formatCode>
                <c:ptCount val="16"/>
                <c:pt idx="0">
                  <c:v>2.1264E-7</c:v>
                </c:pt>
                <c:pt idx="1">
                  <c:v>2.0377999999999999E-7</c:v>
                </c:pt>
                <c:pt idx="2">
                  <c:v>1.9491999999999997E-7</c:v>
                </c:pt>
                <c:pt idx="3">
                  <c:v>1.8605999999999996E-7</c:v>
                </c:pt>
                <c:pt idx="4">
                  <c:v>1.772E-7</c:v>
                </c:pt>
                <c:pt idx="5">
                  <c:v>1.6833999999999998E-7</c:v>
                </c:pt>
                <c:pt idx="6">
                  <c:v>1.5948E-7</c:v>
                </c:pt>
                <c:pt idx="7">
                  <c:v>1.5062000000000001E-7</c:v>
                </c:pt>
                <c:pt idx="8">
                  <c:v>1.4175999999999999E-7</c:v>
                </c:pt>
                <c:pt idx="9">
                  <c:v>1.3290000000000001E-7</c:v>
                </c:pt>
                <c:pt idx="10">
                  <c:v>1.2403999999999999E-7</c:v>
                </c:pt>
                <c:pt idx="11">
                  <c:v>1.1518E-7</c:v>
                </c:pt>
                <c:pt idx="12">
                  <c:v>1.0632E-7</c:v>
                </c:pt>
                <c:pt idx="13">
                  <c:v>9.7459999999999987E-8</c:v>
                </c:pt>
                <c:pt idx="14">
                  <c:v>8.8599999999999986E-8</c:v>
                </c:pt>
                <c:pt idx="15">
                  <c:v>7.9739999999999972E-8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B89-7944-A446-1E6D809B7866}"/>
            </c:ext>
          </c:extLst>
        </c:ser>
        <c:ser>
          <c:idx val="1"/>
          <c:order val="1"/>
          <c:tx>
            <c:strRef>
              <c:f>'Q, E, Es - Vd (Vd依存)'!$C$18</c:f>
              <c:strCache>
                <c:ptCount val="1"/>
                <c:pt idx="0">
                  <c:v>Q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  <a:prstDash val="dash"/>
              </a:ln>
              <a:effectLst/>
            </c:spPr>
          </c:marker>
          <c:xVal>
            <c:numRef>
              <c:f>'Q, E, Es - Vd (Vd依存)'!$B$34:$B$43</c:f>
              <c:numCache>
                <c:formatCode>General</c:formatCode>
                <c:ptCount val="10"/>
                <c:pt idx="0">
                  <c:v>1.5000000000000002</c:v>
                </c:pt>
                <c:pt idx="1">
                  <c:v>1.6000000000000003</c:v>
                </c:pt>
                <c:pt idx="2">
                  <c:v>1.7000000000000004</c:v>
                </c:pt>
                <c:pt idx="3">
                  <c:v>1.8000000000000005</c:v>
                </c:pt>
                <c:pt idx="4">
                  <c:v>1.9000000000000006</c:v>
                </c:pt>
                <c:pt idx="5">
                  <c:v>2.0000000000000004</c:v>
                </c:pt>
                <c:pt idx="6">
                  <c:v>2.1000000000000005</c:v>
                </c:pt>
                <c:pt idx="7">
                  <c:v>2.2000000000000006</c:v>
                </c:pt>
                <c:pt idx="8">
                  <c:v>2.3000000000000007</c:v>
                </c:pt>
                <c:pt idx="9">
                  <c:v>2.4</c:v>
                </c:pt>
              </c:numCache>
            </c:numRef>
          </c:xVal>
          <c:yVal>
            <c:numRef>
              <c:f>'Q, E, Es - Vd (Vd依存)'!$C$34:$C$43</c:f>
              <c:numCache>
                <c:formatCode>General</c:formatCode>
                <c:ptCount val="10"/>
                <c:pt idx="0">
                  <c:v>7.9739999999999972E-8</c:v>
                </c:pt>
                <c:pt idx="1">
                  <c:v>7.087999999999997E-8</c:v>
                </c:pt>
                <c:pt idx="2">
                  <c:v>6.2019999999999956E-8</c:v>
                </c:pt>
                <c:pt idx="3">
                  <c:v>5.3159999999999948E-8</c:v>
                </c:pt>
                <c:pt idx="4">
                  <c:v>4.429999999999994E-8</c:v>
                </c:pt>
                <c:pt idx="5">
                  <c:v>3.5439999999999952E-8</c:v>
                </c:pt>
                <c:pt idx="6">
                  <c:v>2.6579999999999944E-8</c:v>
                </c:pt>
                <c:pt idx="7">
                  <c:v>1.7719999999999936E-8</c:v>
                </c:pt>
                <c:pt idx="8">
                  <c:v>8.8599999999999285E-9</c:v>
                </c:pt>
                <c:pt idx="9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B89-7944-A446-1E6D809B7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313784"/>
        <c:axId val="348309472"/>
      </c:scatterChart>
      <c:valAx>
        <c:axId val="348313784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8309472"/>
        <c:crosses val="autoZero"/>
        <c:crossBetween val="midCat"/>
        <c:minorUnit val="0.5"/>
      </c:valAx>
      <c:valAx>
        <c:axId val="348309472"/>
        <c:scaling>
          <c:orientation val="minMax"/>
          <c:max val="3.0000000000000015E-7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8313784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ja-JP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92935883014622"/>
          <c:y val="5.0925925925925923E-2"/>
          <c:w val="0.76139332583427066"/>
          <c:h val="0.74986736399537368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'Q, E, Es - Vd (Vd依存)'!$E$18</c:f>
              <c:strCache>
                <c:ptCount val="1"/>
                <c:pt idx="0">
                  <c:v>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'Q, E, Es - Vd (Vd依存)'!$B$19:$B$39</c:f>
              <c:numCache>
                <c:formatCode>General</c:formatCode>
                <c:ptCount val="2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</c:numCache>
            </c:numRef>
          </c:xVal>
          <c:yVal>
            <c:numRef>
              <c:f>'Q, E, Es - Vd (Vd依存)'!$E$19:$E$39</c:f>
              <c:numCache>
                <c:formatCode>General</c:formatCode>
                <c:ptCount val="21"/>
                <c:pt idx="0">
                  <c:v>895.83333333333337</c:v>
                </c:pt>
                <c:pt idx="1">
                  <c:v>934.78260869565224</c:v>
                </c:pt>
                <c:pt idx="2">
                  <c:v>977.27272727272725</c:v>
                </c:pt>
                <c:pt idx="3">
                  <c:v>1023.8095238095237</c:v>
                </c:pt>
                <c:pt idx="4">
                  <c:v>1075</c:v>
                </c:pt>
                <c:pt idx="5">
                  <c:v>1131.578947368421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13F-8C43-95BC-B92B1C2E8E85}"/>
            </c:ext>
          </c:extLst>
        </c:ser>
        <c:ser>
          <c:idx val="3"/>
          <c:order val="1"/>
          <c:tx>
            <c:strRef>
              <c:f>'Q, E, Es - Vd (Vd依存)'!$F$18</c:f>
              <c:strCache>
                <c:ptCount val="1"/>
                <c:pt idx="0">
                  <c:v>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'Q, E, Es - Vd (Vd依存)'!$B$19:$B$39</c:f>
              <c:numCache>
                <c:formatCode>General</c:formatCode>
                <c:ptCount val="2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</c:numCache>
            </c:numRef>
          </c:xVal>
          <c:yVal>
            <c:numRef>
              <c:f>'Q, E, Es - Vd (Vd依存)'!$F$19:$F$39</c:f>
              <c:numCache>
                <c:formatCode>General</c:formatCode>
                <c:ptCount val="21"/>
                <c:pt idx="0">
                  <c:v>1583.3333333333333</c:v>
                </c:pt>
                <c:pt idx="1">
                  <c:v>1652.1739130434783</c:v>
                </c:pt>
                <c:pt idx="2">
                  <c:v>1727.2727272727273</c:v>
                </c:pt>
                <c:pt idx="3">
                  <c:v>1809.5238095238096</c:v>
                </c:pt>
                <c:pt idx="4">
                  <c:v>1900</c:v>
                </c:pt>
                <c:pt idx="5">
                  <c:v>2000</c:v>
                </c:pt>
                <c:pt idx="6">
                  <c:v>2111.1111111111113</c:v>
                </c:pt>
                <c:pt idx="7">
                  <c:v>2235.294117647059</c:v>
                </c:pt>
                <c:pt idx="8">
                  <c:v>2375</c:v>
                </c:pt>
                <c:pt idx="9">
                  <c:v>2533.333333333333</c:v>
                </c:pt>
                <c:pt idx="10">
                  <c:v>2714.2857142857142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13F-8C43-95BC-B92B1C2E8E85}"/>
            </c:ext>
          </c:extLst>
        </c:ser>
        <c:ser>
          <c:idx val="4"/>
          <c:order val="2"/>
          <c:tx>
            <c:strRef>
              <c:f>'Q, E, Es - Vd (Vd依存)'!$G$18</c:f>
              <c:strCache>
                <c:ptCount val="1"/>
                <c:pt idx="0">
                  <c:v>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'Q, E, Es - Vd (Vd依存)'!$B$19:$B$39</c:f>
              <c:numCache>
                <c:formatCode>General</c:formatCode>
                <c:ptCount val="2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</c:numCache>
            </c:numRef>
          </c:xVal>
          <c:yVal>
            <c:numRef>
              <c:f>'Q, E, Es - Vd (Vd依存)'!$G$19:$G$39</c:f>
              <c:numCache>
                <c:formatCode>General</c:formatCode>
                <c:ptCount val="21"/>
                <c:pt idx="0">
                  <c:v>2062.5</c:v>
                </c:pt>
                <c:pt idx="1">
                  <c:v>2152.173913043478</c:v>
                </c:pt>
                <c:pt idx="2">
                  <c:v>2250</c:v>
                </c:pt>
                <c:pt idx="3">
                  <c:v>2357.1428571428569</c:v>
                </c:pt>
                <c:pt idx="4">
                  <c:v>2475</c:v>
                </c:pt>
                <c:pt idx="5">
                  <c:v>2605.2631578947371</c:v>
                </c:pt>
                <c:pt idx="6">
                  <c:v>2750</c:v>
                </c:pt>
                <c:pt idx="7">
                  <c:v>2911.7647058823527</c:v>
                </c:pt>
                <c:pt idx="8">
                  <c:v>3093.75</c:v>
                </c:pt>
                <c:pt idx="9">
                  <c:v>3299.9999999999995</c:v>
                </c:pt>
                <c:pt idx="10">
                  <c:v>3535.7142857142853</c:v>
                </c:pt>
                <c:pt idx="11">
                  <c:v>3807.6923076923076</c:v>
                </c:pt>
                <c:pt idx="12">
                  <c:v>4125</c:v>
                </c:pt>
                <c:pt idx="13">
                  <c:v>4500</c:v>
                </c:pt>
                <c:pt idx="14">
                  <c:v>4950.0000000000009</c:v>
                </c:pt>
                <c:pt idx="15">
                  <c:v>5500.0000000000018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13F-8C43-95BC-B92B1C2E8E85}"/>
            </c:ext>
          </c:extLst>
        </c:ser>
        <c:ser>
          <c:idx val="5"/>
          <c:order val="3"/>
          <c:tx>
            <c:strRef>
              <c:f>'Q, E, Es - Vd (Vd依存)'!$H$18</c:f>
              <c:strCache>
                <c:ptCount val="1"/>
                <c:pt idx="0">
                  <c:v>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'Q, E, Es - Vd (Vd依存)'!$B$19:$B$39</c:f>
              <c:numCache>
                <c:formatCode>General</c:formatCode>
                <c:ptCount val="2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</c:numCache>
            </c:numRef>
          </c:xVal>
          <c:yVal>
            <c:numRef>
              <c:f>'Q, E, Es - Vd (Vd依存)'!$H$19:$H$39</c:f>
              <c:numCache>
                <c:formatCode>General</c:formatCode>
                <c:ptCount val="21"/>
                <c:pt idx="0">
                  <c:v>2333.333333333333</c:v>
                </c:pt>
                <c:pt idx="1">
                  <c:v>2434.7826086956525</c:v>
                </c:pt>
                <c:pt idx="2">
                  <c:v>2545.454545454545</c:v>
                </c:pt>
                <c:pt idx="3">
                  <c:v>2666.6666666666665</c:v>
                </c:pt>
                <c:pt idx="4">
                  <c:v>2800</c:v>
                </c:pt>
                <c:pt idx="5">
                  <c:v>2947.3684210526317</c:v>
                </c:pt>
                <c:pt idx="6">
                  <c:v>3111.1111111111109</c:v>
                </c:pt>
                <c:pt idx="7">
                  <c:v>3294.1176470588234</c:v>
                </c:pt>
                <c:pt idx="8">
                  <c:v>3500</c:v>
                </c:pt>
                <c:pt idx="9">
                  <c:v>3733.333333333333</c:v>
                </c:pt>
                <c:pt idx="10">
                  <c:v>3999.9999999999995</c:v>
                </c:pt>
                <c:pt idx="11">
                  <c:v>4307.6923076923076</c:v>
                </c:pt>
                <c:pt idx="12">
                  <c:v>4666.6666666666661</c:v>
                </c:pt>
                <c:pt idx="13">
                  <c:v>5090.9090909090919</c:v>
                </c:pt>
                <c:pt idx="14">
                  <c:v>5600.0000000000018</c:v>
                </c:pt>
                <c:pt idx="15">
                  <c:v>6222.2222222222244</c:v>
                </c:pt>
                <c:pt idx="16">
                  <c:v>7000.0000000000036</c:v>
                </c:pt>
                <c:pt idx="17">
                  <c:v>8000.0000000000055</c:v>
                </c:pt>
                <c:pt idx="18">
                  <c:v>9333.333333333343</c:v>
                </c:pt>
                <c:pt idx="19">
                  <c:v>11200.000000000013</c:v>
                </c:pt>
                <c:pt idx="20">
                  <c:v>14000.000000000018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13F-8C43-95BC-B92B1C2E8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3816976"/>
        <c:axId val="403809920"/>
      </c:scatterChart>
      <c:valAx>
        <c:axId val="403816976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3809920"/>
        <c:crosses val="autoZero"/>
        <c:crossBetween val="midCat"/>
        <c:minorUnit val="0.1"/>
      </c:valAx>
      <c:valAx>
        <c:axId val="40380992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381697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ja-JP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281628471798809"/>
          <c:y val="7.4254121406669413E-2"/>
          <c:w val="0.7359878902231205"/>
          <c:h val="0.7290056881691050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'Q, E, Es - Vd (Vd依存) (Vg=3V)'!$B$17</c:f>
              <c:strCache>
                <c:ptCount val="1"/>
                <c:pt idx="0">
                  <c:v>Vd/L [V/cm]</c:v>
                </c:pt>
              </c:strCache>
            </c:strRef>
          </c:tx>
          <c:spPr>
            <a:ln w="22225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'Q, E, Es - Vd (Vd依存) (Vg=3V)'!$D$16:$P$16</c:f>
              <c:numCache>
                <c:formatCode>General</c:formatCode>
                <c:ptCount val="13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2.4</c:v>
                </c:pt>
                <c:pt idx="6">
                  <c:v>3</c:v>
                </c:pt>
                <c:pt idx="7">
                  <c:v>3.5</c:v>
                </c:pt>
                <c:pt idx="8">
                  <c:v>3.4</c:v>
                </c:pt>
                <c:pt idx="9">
                  <c:v>3.8</c:v>
                </c:pt>
                <c:pt idx="10">
                  <c:v>4.3</c:v>
                </c:pt>
                <c:pt idx="11">
                  <c:v>4.8</c:v>
                </c:pt>
                <c:pt idx="12">
                  <c:v>5</c:v>
                </c:pt>
              </c:numCache>
            </c:numRef>
          </c:xVal>
          <c:yVal>
            <c:numRef>
              <c:f>'Q, E, Es - Vd (Vd依存) (Vg=3V)'!$D$17:$P$17</c:f>
              <c:numCache>
                <c:formatCode>General</c:formatCode>
                <c:ptCount val="13"/>
                <c:pt idx="0">
                  <c:v>0</c:v>
                </c:pt>
                <c:pt idx="1">
                  <c:v>1000</c:v>
                </c:pt>
                <c:pt idx="2">
                  <c:v>2000</c:v>
                </c:pt>
                <c:pt idx="3">
                  <c:v>3000</c:v>
                </c:pt>
                <c:pt idx="4">
                  <c:v>4000</c:v>
                </c:pt>
                <c:pt idx="5">
                  <c:v>4800</c:v>
                </c:pt>
                <c:pt idx="6">
                  <c:v>6000</c:v>
                </c:pt>
                <c:pt idx="7">
                  <c:v>7000</c:v>
                </c:pt>
                <c:pt idx="8">
                  <c:v>6800</c:v>
                </c:pt>
                <c:pt idx="9">
                  <c:v>7599.9999999999991</c:v>
                </c:pt>
                <c:pt idx="10">
                  <c:v>8600</c:v>
                </c:pt>
                <c:pt idx="11">
                  <c:v>9600</c:v>
                </c:pt>
                <c:pt idx="12">
                  <c:v>10000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A6F-DF4D-876F-FC8B439CD56B}"/>
            </c:ext>
          </c:extLst>
        </c:ser>
        <c:ser>
          <c:idx val="1"/>
          <c:order val="1"/>
          <c:tx>
            <c:strRef>
              <c:f>'Q, E, Es - Vd (Vd依存) (Vg=3V)'!$B$20</c:f>
              <c:strCache>
                <c:ptCount val="1"/>
                <c:pt idx="0">
                  <c:v>0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'Q, E, Es - Vd (Vd依存) (Vg=3V)'!$D$16:$P$16</c:f>
              <c:numCache>
                <c:formatCode>General</c:formatCode>
                <c:ptCount val="13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2.4</c:v>
                </c:pt>
                <c:pt idx="6">
                  <c:v>3</c:v>
                </c:pt>
                <c:pt idx="7">
                  <c:v>3.5</c:v>
                </c:pt>
                <c:pt idx="8">
                  <c:v>3.4</c:v>
                </c:pt>
                <c:pt idx="9">
                  <c:v>3.8</c:v>
                </c:pt>
                <c:pt idx="10">
                  <c:v>4.3</c:v>
                </c:pt>
                <c:pt idx="11">
                  <c:v>4.8</c:v>
                </c:pt>
                <c:pt idx="12">
                  <c:v>5</c:v>
                </c:pt>
              </c:numCache>
            </c:numRef>
          </c:xVal>
          <c:yVal>
            <c:numRef>
              <c:f>'Q, E, Es - Vd (Vd依存) (Vg=3V)'!$D$20:$P$20</c:f>
              <c:numCache>
                <c:formatCode>General</c:formatCode>
                <c:ptCount val="13"/>
                <c:pt idx="0">
                  <c:v>0</c:v>
                </c:pt>
                <c:pt idx="1">
                  <c:v>895.83333333333337</c:v>
                </c:pt>
                <c:pt idx="2">
                  <c:v>1583.3333333333333</c:v>
                </c:pt>
                <c:pt idx="3">
                  <c:v>2062.5</c:v>
                </c:pt>
                <c:pt idx="4">
                  <c:v>2333.333333333333</c:v>
                </c:pt>
                <c:pt idx="5">
                  <c:v>2400</c:v>
                </c:pt>
                <c:pt idx="6">
                  <c:v>2400</c:v>
                </c:pt>
                <c:pt idx="7">
                  <c:v>2400</c:v>
                </c:pt>
                <c:pt idx="8">
                  <c:v>2400</c:v>
                </c:pt>
                <c:pt idx="9">
                  <c:v>2400</c:v>
                </c:pt>
                <c:pt idx="10">
                  <c:v>2400</c:v>
                </c:pt>
                <c:pt idx="11">
                  <c:v>2400</c:v>
                </c:pt>
                <c:pt idx="12">
                  <c:v>2400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A6F-DF4D-876F-FC8B439CD56B}"/>
            </c:ext>
          </c:extLst>
        </c:ser>
        <c:ser>
          <c:idx val="2"/>
          <c:order val="2"/>
          <c:spPr>
            <a:ln w="22225" cap="rnd">
              <a:solidFill>
                <a:schemeClr val="tx1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'Q, E, Es - Vd (Vd依存) (Vg=3V)'!$I$16:$P$16</c:f>
              <c:numCache>
                <c:formatCode>General</c:formatCode>
                <c:ptCount val="8"/>
                <c:pt idx="0">
                  <c:v>2.4</c:v>
                </c:pt>
                <c:pt idx="1">
                  <c:v>3</c:v>
                </c:pt>
                <c:pt idx="2">
                  <c:v>3.5</c:v>
                </c:pt>
                <c:pt idx="3">
                  <c:v>3.4</c:v>
                </c:pt>
                <c:pt idx="4">
                  <c:v>3.8</c:v>
                </c:pt>
                <c:pt idx="5">
                  <c:v>4.3</c:v>
                </c:pt>
                <c:pt idx="6">
                  <c:v>4.8</c:v>
                </c:pt>
                <c:pt idx="7">
                  <c:v>5</c:v>
                </c:pt>
              </c:numCache>
            </c:numRef>
          </c:xVal>
          <c:yVal>
            <c:numRef>
              <c:f>'Q, E, Es - Vd (Vd依存) (Vg=3V)'!$I$19:$P$19</c:f>
              <c:numCache>
                <c:formatCode>General</c:formatCode>
                <c:ptCount val="8"/>
                <c:pt idx="0">
                  <c:v>2400</c:v>
                </c:pt>
                <c:pt idx="1">
                  <c:v>2250</c:v>
                </c:pt>
                <c:pt idx="2">
                  <c:v>1895.8333333333328</c:v>
                </c:pt>
                <c:pt idx="3">
                  <c:v>1983.333333333333</c:v>
                </c:pt>
                <c:pt idx="4">
                  <c:v>1583.3333333333335</c:v>
                </c:pt>
                <c:pt idx="5">
                  <c:v>895.83333333333303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A6F-DF4D-876F-FC8B439CD5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500848"/>
        <c:axId val="355501632"/>
      </c:scatterChart>
      <c:valAx>
        <c:axId val="355500848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355501632"/>
        <c:crosses val="autoZero"/>
        <c:crossBetween val="midCat"/>
        <c:majorUnit val="0.5"/>
      </c:valAx>
      <c:valAx>
        <c:axId val="355501632"/>
        <c:scaling>
          <c:orientation val="minMax"/>
          <c:max val="60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355500848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0.50514</cdr:x>
      <cdr:y>0.74312</cdr:y>
    </cdr:from>
    <cdr:to>
      <cdr:x>0.50514</cdr:x>
      <cdr:y>0.81668</cdr:y>
    </cdr:to>
    <cdr:cxnSp macro="">
      <cdr:nvCxnSpPr>
        <cdr:cNvPr id="3" name="直線矢印コネクタ 2">
          <a:extLst xmlns:a="http://schemas.openxmlformats.org/drawingml/2006/main">
            <a:ext uri="{FF2B5EF4-FFF2-40B4-BE49-F238E27FC236}">
              <a16:creationId xmlns:a16="http://schemas.microsoft.com/office/drawing/2014/main" id="{5BFAD8CB-FAAA-1B07-2AD2-D8C8DE0D6D38}"/>
            </a:ext>
          </a:extLst>
        </cdr:cNvPr>
        <cdr:cNvCxnSpPr/>
      </cdr:nvCxnSpPr>
      <cdr:spPr>
        <a:xfrm xmlns:a="http://schemas.openxmlformats.org/drawingml/2006/main" flipV="1">
          <a:off x="2987824" y="3707617"/>
          <a:ext cx="0" cy="36701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0.42791</cdr:x>
      <cdr:y>0.82677</cdr:y>
    </cdr:from>
    <cdr:to>
      <cdr:x>0.57209</cdr:x>
      <cdr:y>0.90741</cdr:y>
    </cdr:to>
    <cdr:sp macro="" textlink="">
      <cdr:nvSpPr>
        <cdr:cNvPr id="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31038" y="4124990"/>
          <a:ext cx="852809" cy="4022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defPPr>
            <a:defRPr lang="ja-JP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2000" b="1" i="1" dirty="0">
              <a:solidFill>
                <a:srgbClr val="000000"/>
              </a:solidFill>
              <a:latin typeface="Times New Roman" pitchFamily="18" charset="0"/>
            </a:rPr>
            <a:t>V</a:t>
          </a:r>
          <a:r>
            <a:rPr lang="en-US" altLang="ja-JP" sz="2000" b="1" i="1" baseline="-25000" dirty="0">
              <a:solidFill>
                <a:srgbClr val="000000"/>
              </a:solidFill>
              <a:latin typeface="Times New Roman" pitchFamily="18" charset="0"/>
            </a:rPr>
            <a:t>th</a:t>
          </a:r>
        </a:p>
      </cdr:txBody>
    </cdr:sp>
  </cdr:relSizeAnchor>
  <cdr:relSizeAnchor xmlns:cdr="http://schemas.openxmlformats.org/drawingml/2006/chartDrawing">
    <cdr:from>
      <cdr:x>0.14286</cdr:x>
      <cdr:y>0.03922</cdr:y>
    </cdr:from>
    <cdr:to>
      <cdr:x>0.28571</cdr:x>
      <cdr:y>0.78431</cdr:y>
    </cdr:to>
    <cdr:sp macro="" textlink="">
      <cdr:nvSpPr>
        <cdr:cNvPr id="8" name="正方形/長方形 7"/>
        <cdr:cNvSpPr/>
      </cdr:nvSpPr>
      <cdr:spPr>
        <a:xfrm xmlns:a="http://schemas.openxmlformats.org/drawingml/2006/main">
          <a:off x="648072" y="144016"/>
          <a:ext cx="648072" cy="273630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0.15873</cdr:x>
      <cdr:y>0.11811</cdr:y>
    </cdr:from>
    <cdr:to>
      <cdr:x>0.30291</cdr:x>
      <cdr:y>0.21089</cdr:y>
    </cdr:to>
    <cdr:sp macro="" textlink="">
      <cdr:nvSpPr>
        <cdr:cNvPr id="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433739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10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0.15873</cdr:x>
      <cdr:y>0.41596</cdr:y>
    </cdr:from>
    <cdr:to>
      <cdr:x>0.30291</cdr:x>
      <cdr:y>0.50874</cdr:y>
    </cdr:to>
    <cdr:sp macro="" textlink="">
      <cdr:nvSpPr>
        <cdr:cNvPr id="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1527557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5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0.67595</cdr:x>
      <cdr:y>0.59372</cdr:y>
    </cdr:from>
    <cdr:to>
      <cdr:x>0.91404</cdr:x>
      <cdr:y>0.69176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3998172" y="2962220"/>
          <a:ext cx="1408275" cy="489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0.05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0.28962</cdr:x>
      <cdr:y>0.02136</cdr:y>
    </cdr:from>
    <cdr:to>
      <cdr:x>0.44516</cdr:x>
      <cdr:y>0.10244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1584176" y="72008"/>
          <a:ext cx="850787" cy="273338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0.58639</cdr:x>
      <cdr:y>0.06321</cdr:y>
    </cdr:from>
    <cdr:to>
      <cdr:x>0.74193</cdr:x>
      <cdr:y>0.1443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3207466" y="185971"/>
          <a:ext cx="850789" cy="238539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0.65822</cdr:x>
      <cdr:y>0.18367</cdr:y>
    </cdr:from>
    <cdr:to>
      <cdr:x>0.85568</cdr:x>
      <cdr:y>0.29047</cdr:y>
    </cdr:to>
    <cdr:sp macro="" textlink="">
      <cdr:nvSpPr>
        <cdr:cNvPr id="15" name="テキスト ボックス 1"/>
        <cdr:cNvSpPr txBox="1"/>
      </cdr:nvSpPr>
      <cdr:spPr>
        <a:xfrm xmlns:a="http://schemas.openxmlformats.org/drawingml/2006/main">
          <a:off x="3600400" y="648072"/>
          <a:ext cx="1080085" cy="376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2.5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0.38776</cdr:y>
    </cdr:from>
    <cdr:to>
      <cdr:x>0.88202</cdr:x>
      <cdr:y>0.49456</cdr:y>
    </cdr:to>
    <cdr:sp macro="" textlink="">
      <cdr:nvSpPr>
        <cdr:cNvPr id="16" name="テキスト ボックス 1"/>
        <cdr:cNvSpPr txBox="1"/>
      </cdr:nvSpPr>
      <cdr:spPr>
        <a:xfrm xmlns:a="http://schemas.openxmlformats.org/drawingml/2006/main">
          <a:off x="4104456" y="136815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0.59184</cdr:y>
    </cdr:from>
    <cdr:to>
      <cdr:x>0.88202</cdr:x>
      <cdr:y>0.69864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4104456" y="208823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0.69388</cdr:y>
    </cdr:from>
    <cdr:to>
      <cdr:x>0.88202</cdr:x>
      <cdr:y>0.80068</cdr:y>
    </cdr:to>
    <cdr:sp macro="" textlink="">
      <cdr:nvSpPr>
        <cdr:cNvPr id="18" name="テキスト ボックス 1"/>
        <cdr:cNvSpPr txBox="1"/>
      </cdr:nvSpPr>
      <cdr:spPr>
        <a:xfrm xmlns:a="http://schemas.openxmlformats.org/drawingml/2006/main">
          <a:off x="4104456" y="2448272"/>
          <a:ext cx="720111" cy="376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0.13164</cdr:x>
      <cdr:y>0.04082</cdr:y>
    </cdr:from>
    <cdr:to>
      <cdr:x>0.21062</cdr:x>
      <cdr:y>0.83112</cdr:y>
    </cdr:to>
    <cdr:sp macro="" textlink="">
      <cdr:nvSpPr>
        <cdr:cNvPr id="21" name="正方形/長方形 20"/>
        <cdr:cNvSpPr/>
      </cdr:nvSpPr>
      <cdr:spPr>
        <a:xfrm xmlns:a="http://schemas.openxmlformats.org/drawingml/2006/main">
          <a:off x="720080" y="144016"/>
          <a:ext cx="432012" cy="278851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0.13164</cdr:x>
      <cdr:y>0.49127</cdr:y>
    </cdr:from>
    <cdr:to>
      <cdr:x>0.22379</cdr:x>
      <cdr:y>0.59807</cdr:y>
    </cdr:to>
    <cdr:sp macro="" textlink="">
      <cdr:nvSpPr>
        <cdr:cNvPr id="22" name="テキスト ボックス 1"/>
        <cdr:cNvSpPr txBox="1"/>
      </cdr:nvSpPr>
      <cdr:spPr>
        <a:xfrm xmlns:a="http://schemas.openxmlformats.org/drawingml/2006/main">
          <a:off x="720080" y="1656184"/>
          <a:ext cx="504050" cy="36004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0.23496</cdr:y>
    </cdr:from>
    <cdr:to>
      <cdr:x>0.21063</cdr:x>
      <cdr:y>0.34175</cdr:y>
    </cdr:to>
    <cdr:sp macro="" textlink="">
      <cdr:nvSpPr>
        <cdr:cNvPr id="23" name="テキスト ボックス 1"/>
        <cdr:cNvSpPr txBox="1"/>
      </cdr:nvSpPr>
      <cdr:spPr>
        <a:xfrm xmlns:a="http://schemas.openxmlformats.org/drawingml/2006/main">
          <a:off x="648072" y="792088"/>
          <a:ext cx="504050" cy="36001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1.0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</cdr:y>
    </cdr:from>
    <cdr:to>
      <cdr:x>0.21063</cdr:x>
      <cdr:y>0.10679</cdr:y>
    </cdr:to>
    <cdr:sp macro="" textlink="">
      <cdr:nvSpPr>
        <cdr:cNvPr id="24" name="テキスト ボックス 1"/>
        <cdr:cNvSpPr txBox="1"/>
      </cdr:nvSpPr>
      <cdr:spPr>
        <a:xfrm xmlns:a="http://schemas.openxmlformats.org/drawingml/2006/main">
          <a:off x="648072" y="0"/>
          <a:ext cx="504050" cy="3600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2.95262E-7</cdr:x>
      <cdr:y>0.00328</cdr:y>
    </cdr:from>
    <cdr:to>
      <cdr:x>0.08339</cdr:x>
      <cdr:y>0.83358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6200000">
          <a:off x="-993942" y="1002907"/>
          <a:ext cx="2270311" cy="28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キャリア速度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[</a:t>
          </a:r>
          <a:r>
            <a:rPr lang="en-US" altLang="ja-JP" sz="2000" b="1" dirty="0">
              <a:effectLst/>
              <a:latin typeface="+mn-lt"/>
              <a:ea typeface="+mn-ea"/>
              <a:cs typeface="+mn-cs"/>
            </a:rPr>
            <a:t>10</a:t>
          </a:r>
          <a:r>
            <a:rPr lang="en-US" altLang="ja-JP" sz="2000" b="1" baseline="30000" dirty="0">
              <a:effectLst/>
              <a:latin typeface="+mn-lt"/>
              <a:ea typeface="+mn-ea"/>
              <a:cs typeface="+mn-cs"/>
            </a:rPr>
            <a:t>7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cm</a:t>
          </a:r>
          <a:r>
            <a:rPr lang="en-US" altLang="ja-JP" sz="1600" b="1" dirty="0">
              <a:effectLst/>
              <a:latin typeface="+mn-lt"/>
              <a:ea typeface="+mn-ea"/>
              <a:cs typeface="+mn-cs"/>
            </a:rPr>
            <a:t>/s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0.35036</cdr:x>
      <cdr:y>0.88729</cdr:y>
    </cdr:from>
    <cdr:to>
      <cdr:x>0.78128</cdr:x>
      <cdr:y>0.97924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6155" y="2394303"/>
          <a:ext cx="1618799" cy="248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電界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[10</a:t>
          </a:r>
          <a:r>
            <a:rPr lang="en-US" altLang="ja-JP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4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V/cm]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0.47835</cdr:x>
      <cdr:y>0.23805</cdr:y>
    </cdr:from>
    <cdr:to>
      <cdr:x>0.62505</cdr:x>
      <cdr:y>0.35163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2019871" y="763262"/>
          <a:ext cx="619452" cy="364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sz="2400" b="1" i="0" baseline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電子</a:t>
          </a:r>
          <a:endParaRPr lang="ja-JP" altLang="ja-JP" sz="2400" i="0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0.1447</cdr:x>
      <cdr:y>0.812</cdr:y>
    </cdr:from>
    <cdr:to>
      <cdr:x>0.24528</cdr:x>
      <cdr:y>0.90052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90070" y="2220258"/>
          <a:ext cx="340659" cy="24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0.11259</cdr:x>
      <cdr:y>0.75284</cdr:y>
    </cdr:from>
    <cdr:to>
      <cdr:x>0.2261</cdr:x>
      <cdr:y>0.89302</cdr:y>
    </cdr:to>
    <cdr:sp macro="" textlink="">
      <cdr:nvSpPr>
        <cdr:cNvPr id="6" name="テキスト ボックス 5"/>
        <cdr:cNvSpPr txBox="1"/>
      </cdr:nvSpPr>
      <cdr:spPr>
        <a:xfrm xmlns:a="http://schemas.openxmlformats.org/drawingml/2006/main">
          <a:off x="416648" y="2166471"/>
          <a:ext cx="420057" cy="4034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4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0.25831</cdr:x>
      <cdr:y>0</cdr:y>
    </cdr:from>
    <cdr:to>
      <cdr:x>0.40501</cdr:x>
      <cdr:y>0.11358</cdr:y>
    </cdr:to>
    <cdr:sp macro="" textlink="">
      <cdr:nvSpPr>
        <cdr:cNvPr id="10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4438CE-A345-5AF5-F8B1-CAB5D4F4D7CA}"/>
            </a:ext>
          </a:extLst>
        </cdr:cNvPr>
        <cdr:cNvSpPr txBox="1"/>
      </cdr:nvSpPr>
      <cdr:spPr>
        <a:xfrm xmlns:a="http://schemas.openxmlformats.org/drawingml/2006/main">
          <a:off x="1090717" y="-1576388"/>
          <a:ext cx="619452" cy="364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400" b="1" i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24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sat</a:t>
          </a:r>
          <a:endParaRPr lang="ja-JP" altLang="ja-JP" sz="2400" i="1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0.28962</cdr:x>
      <cdr:y>0.02136</cdr:y>
    </cdr:from>
    <cdr:to>
      <cdr:x>0.44516</cdr:x>
      <cdr:y>0.10244</cdr:y>
    </cdr:to>
    <cdr:sp macro="" textlink="">
      <cdr:nvSpPr>
        <cdr:cNvPr id="7" name="テキスト ボックス 1"/>
        <cdr:cNvSpPr txBox="1"/>
      </cdr:nvSpPr>
      <cdr:spPr>
        <a:xfrm xmlns:a="http://schemas.openxmlformats.org/drawingml/2006/main">
          <a:off x="1584176" y="72008"/>
          <a:ext cx="850787" cy="273338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0.58639</cdr:x>
      <cdr:y>0.06321</cdr:y>
    </cdr:from>
    <cdr:to>
      <cdr:x>0.74193</cdr:x>
      <cdr:y>0.1443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3207466" y="185971"/>
          <a:ext cx="850789" cy="238539"/>
        </a:xfrm>
        <a:prstGeom xmlns:a="http://schemas.openxmlformats.org/drawingml/2006/main" prst="rect">
          <a:avLst/>
        </a:prstGeom>
      </cdr:spPr>
    </cdr:sp>
  </cdr:relSizeAnchor>
  <cdr:relSizeAnchor xmlns:cdr="http://schemas.openxmlformats.org/drawingml/2006/chartDrawing">
    <cdr:from>
      <cdr:x>0.65822</cdr:x>
      <cdr:y>0.18367</cdr:y>
    </cdr:from>
    <cdr:to>
      <cdr:x>0.85568</cdr:x>
      <cdr:y>0.29047</cdr:y>
    </cdr:to>
    <cdr:sp macro="" textlink="">
      <cdr:nvSpPr>
        <cdr:cNvPr id="15" name="テキスト ボックス 1"/>
        <cdr:cNvSpPr txBox="1"/>
      </cdr:nvSpPr>
      <cdr:spPr>
        <a:xfrm xmlns:a="http://schemas.openxmlformats.org/drawingml/2006/main">
          <a:off x="3600400" y="648072"/>
          <a:ext cx="1080085" cy="3768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2.5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0.38776</cdr:y>
    </cdr:from>
    <cdr:to>
      <cdr:x>0.88202</cdr:x>
      <cdr:y>0.49456</cdr:y>
    </cdr:to>
    <cdr:sp macro="" textlink="">
      <cdr:nvSpPr>
        <cdr:cNvPr id="16" name="テキスト ボックス 1"/>
        <cdr:cNvSpPr txBox="1"/>
      </cdr:nvSpPr>
      <cdr:spPr>
        <a:xfrm xmlns:a="http://schemas.openxmlformats.org/drawingml/2006/main">
          <a:off x="4104456" y="136815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2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0.59184</cdr:y>
    </cdr:from>
    <cdr:to>
      <cdr:x>0.88202</cdr:x>
      <cdr:y>0.69864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4104456" y="2088232"/>
          <a:ext cx="720111" cy="37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0.75037</cdr:x>
      <cdr:y>0.69388</cdr:y>
    </cdr:from>
    <cdr:to>
      <cdr:x>0.88202</cdr:x>
      <cdr:y>0.80068</cdr:y>
    </cdr:to>
    <cdr:sp macro="" textlink="">
      <cdr:nvSpPr>
        <cdr:cNvPr id="18" name="テキスト ボックス 1"/>
        <cdr:cNvSpPr txBox="1"/>
      </cdr:nvSpPr>
      <cdr:spPr>
        <a:xfrm xmlns:a="http://schemas.openxmlformats.org/drawingml/2006/main">
          <a:off x="4104456" y="2448272"/>
          <a:ext cx="720111" cy="376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0.13164</cdr:x>
      <cdr:y>0.04082</cdr:y>
    </cdr:from>
    <cdr:to>
      <cdr:x>0.21062</cdr:x>
      <cdr:y>0.83112</cdr:y>
    </cdr:to>
    <cdr:sp macro="" textlink="">
      <cdr:nvSpPr>
        <cdr:cNvPr id="21" name="正方形/長方形 20"/>
        <cdr:cNvSpPr/>
      </cdr:nvSpPr>
      <cdr:spPr>
        <a:xfrm xmlns:a="http://schemas.openxmlformats.org/drawingml/2006/main">
          <a:off x="720080" y="144016"/>
          <a:ext cx="432012" cy="278851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0.13164</cdr:x>
      <cdr:y>0.49127</cdr:y>
    </cdr:from>
    <cdr:to>
      <cdr:x>0.22379</cdr:x>
      <cdr:y>0.59807</cdr:y>
    </cdr:to>
    <cdr:sp macro="" textlink="">
      <cdr:nvSpPr>
        <cdr:cNvPr id="22" name="テキスト ボックス 1"/>
        <cdr:cNvSpPr txBox="1"/>
      </cdr:nvSpPr>
      <cdr:spPr>
        <a:xfrm xmlns:a="http://schemas.openxmlformats.org/drawingml/2006/main">
          <a:off x="720080" y="1656184"/>
          <a:ext cx="504050" cy="36004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0.23496</cdr:y>
    </cdr:from>
    <cdr:to>
      <cdr:x>0.21063</cdr:x>
      <cdr:y>0.34175</cdr:y>
    </cdr:to>
    <cdr:sp macro="" textlink="">
      <cdr:nvSpPr>
        <cdr:cNvPr id="23" name="テキスト ボックス 1"/>
        <cdr:cNvSpPr txBox="1"/>
      </cdr:nvSpPr>
      <cdr:spPr>
        <a:xfrm xmlns:a="http://schemas.openxmlformats.org/drawingml/2006/main">
          <a:off x="648072" y="792088"/>
          <a:ext cx="504050" cy="36001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1.0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0.11848</cdr:x>
      <cdr:y>0</cdr:y>
    </cdr:from>
    <cdr:to>
      <cdr:x>0.21063</cdr:x>
      <cdr:y>0.10679</cdr:y>
    </cdr:to>
    <cdr:sp macro="" textlink="">
      <cdr:nvSpPr>
        <cdr:cNvPr id="24" name="テキスト ボックス 1"/>
        <cdr:cNvSpPr txBox="1"/>
      </cdr:nvSpPr>
      <cdr:spPr>
        <a:xfrm xmlns:a="http://schemas.openxmlformats.org/drawingml/2006/main">
          <a:off x="648072" y="0"/>
          <a:ext cx="504050" cy="3600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1.5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0.50514</cdr:x>
      <cdr:y>0.74312</cdr:y>
    </cdr:from>
    <cdr:to>
      <cdr:x>0.50514</cdr:x>
      <cdr:y>0.81668</cdr:y>
    </cdr:to>
    <cdr:cxnSp macro="">
      <cdr:nvCxnSpPr>
        <cdr:cNvPr id="3" name="直線矢印コネクタ 2">
          <a:extLst xmlns:a="http://schemas.openxmlformats.org/drawingml/2006/main">
            <a:ext uri="{FF2B5EF4-FFF2-40B4-BE49-F238E27FC236}">
              <a16:creationId xmlns:a16="http://schemas.microsoft.com/office/drawing/2014/main" id="{5BFAD8CB-FAAA-1B07-2AD2-D8C8DE0D6D38}"/>
            </a:ext>
          </a:extLst>
        </cdr:cNvPr>
        <cdr:cNvCxnSpPr/>
      </cdr:nvCxnSpPr>
      <cdr:spPr>
        <a:xfrm xmlns:a="http://schemas.openxmlformats.org/drawingml/2006/main" flipV="1">
          <a:off x="2987824" y="3707617"/>
          <a:ext cx="0" cy="36701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0.40812</cdr:x>
      <cdr:y>0.8032</cdr:y>
    </cdr:from>
    <cdr:to>
      <cdr:x>0.5523</cdr:x>
      <cdr:y>0.89617</cdr:y>
    </cdr:to>
    <cdr:sp macro="" textlink="">
      <cdr:nvSpPr>
        <cdr:cNvPr id="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3996" y="4007367"/>
          <a:ext cx="852809" cy="4638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defPPr>
            <a:defRPr lang="ja-JP"/>
          </a:defPPr>
          <a:lvl1pPr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charset="-128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2400" b="1" i="1" dirty="0">
              <a:solidFill>
                <a:srgbClr val="000000"/>
              </a:solidFill>
              <a:latin typeface="Times New Roman" pitchFamily="18" charset="0"/>
            </a:rPr>
            <a:t>V</a:t>
          </a:r>
          <a:r>
            <a:rPr lang="en-US" altLang="ja-JP" sz="2400" b="1" i="1" baseline="-25000" dirty="0">
              <a:solidFill>
                <a:srgbClr val="000000"/>
              </a:solidFill>
              <a:latin typeface="Times New Roman" pitchFamily="18" charset="0"/>
            </a:rPr>
            <a:t>th</a:t>
          </a:r>
        </a:p>
      </cdr:txBody>
    </cdr:sp>
  </cdr:relSizeAnchor>
  <cdr:relSizeAnchor xmlns:cdr="http://schemas.openxmlformats.org/drawingml/2006/chartDrawing">
    <cdr:from>
      <cdr:x>0.14286</cdr:x>
      <cdr:y>0.03922</cdr:y>
    </cdr:from>
    <cdr:to>
      <cdr:x>0.28571</cdr:x>
      <cdr:y>0.78431</cdr:y>
    </cdr:to>
    <cdr:sp macro="" textlink="">
      <cdr:nvSpPr>
        <cdr:cNvPr id="8" name="正方形/長方形 7"/>
        <cdr:cNvSpPr/>
      </cdr:nvSpPr>
      <cdr:spPr>
        <a:xfrm xmlns:a="http://schemas.openxmlformats.org/drawingml/2006/main">
          <a:off x="648072" y="144016"/>
          <a:ext cx="648072" cy="273630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0.15873</cdr:x>
      <cdr:y>0.11811</cdr:y>
    </cdr:from>
    <cdr:to>
      <cdr:x>0.30291</cdr:x>
      <cdr:y>0.21089</cdr:y>
    </cdr:to>
    <cdr:sp macro="" textlink="">
      <cdr:nvSpPr>
        <cdr:cNvPr id="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433739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10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0.15873</cdr:x>
      <cdr:y>0.41596</cdr:y>
    </cdr:from>
    <cdr:to>
      <cdr:x>0.30291</cdr:x>
      <cdr:y>0.50874</cdr:y>
    </cdr:to>
    <cdr:sp macro="" textlink="">
      <cdr:nvSpPr>
        <cdr:cNvPr id="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080" y="1527557"/>
          <a:ext cx="654050" cy="3407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lIns="90000" tIns="46800" rIns="90000" bIns="4680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altLang="ja-JP" sz="1600" b="1" dirty="0">
              <a:solidFill>
                <a:srgbClr val="000000"/>
              </a:solidFill>
              <a:latin typeface="Times New Roman" pitchFamily="18" charset="0"/>
            </a:rPr>
            <a:t>5</a:t>
          </a:r>
          <a:endParaRPr lang="en-US" altLang="ja-JP" sz="1600" b="1" baseline="-25000" dirty="0">
            <a:solidFill>
              <a:srgbClr val="000000"/>
            </a:solidFill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0.67595</cdr:x>
      <cdr:y>0.59372</cdr:y>
    </cdr:from>
    <cdr:to>
      <cdr:x>0.91404</cdr:x>
      <cdr:y>0.69176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3998172" y="2962220"/>
          <a:ext cx="1408275" cy="489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0.05 V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0.3532</cdr:x>
      <cdr:y>0.87696</cdr:y>
    </cdr:from>
    <cdr:to>
      <cdr:x>0.86108</cdr:x>
      <cdr:y>1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214822" y="3094259"/>
          <a:ext cx="1746819" cy="434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8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チャネル</a:t>
          </a:r>
          <a:r>
            <a:rPr lang="ja-JP" altLang="en-US" sz="1800" b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電圧 </a:t>
          </a:r>
          <a:r>
            <a:rPr lang="en-US" altLang="ja-JP" sz="1800" b="1" i="1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ch</a:t>
          </a:r>
          <a:r>
            <a:rPr lang="en-US" altLang="ja-JP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8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0.09028</cdr:y>
    </cdr:from>
    <cdr:to>
      <cdr:x>0.09268</cdr:x>
      <cdr:y>0.67508</cdr:y>
    </cdr:to>
    <cdr:sp macro="" textlink="">
      <cdr:nvSpPr>
        <cdr:cNvPr id="4" name="テキスト ボックス 1"/>
        <cdr:cNvSpPr txBox="1"/>
      </cdr:nvSpPr>
      <cdr:spPr>
        <a:xfrm xmlns:a="http://schemas.openxmlformats.org/drawingml/2006/main" rot="16200000">
          <a:off x="-4957215" y="1190845"/>
          <a:ext cx="2063404" cy="3187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ja-JP" sz="18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チャネル</a:t>
          </a:r>
          <a:r>
            <a:rPr lang="ja-JP" altLang="en-US" sz="18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電荷　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Q</a:t>
          </a:r>
          <a:r>
            <a: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0.71706</cdr:x>
      <cdr:y>0.78452</cdr:y>
    </cdr:from>
    <cdr:to>
      <cdr:x>0.9017</cdr:x>
      <cdr:y>0.8975</cdr:y>
    </cdr:to>
    <cdr:sp macro="" textlink="">
      <cdr:nvSpPr>
        <cdr:cNvPr id="10" name="テキスト ボックス 1"/>
        <cdr:cNvSpPr txBox="1"/>
      </cdr:nvSpPr>
      <cdr:spPr>
        <a:xfrm xmlns:a="http://schemas.openxmlformats.org/drawingml/2006/main">
          <a:off x="2192426" y="2219360"/>
          <a:ext cx="564541" cy="3196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rPr>
            <a:t>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th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0.55829</cdr:x>
      <cdr:y>0.78556</cdr:y>
    </cdr:from>
    <cdr:to>
      <cdr:x>0.64629</cdr:x>
      <cdr:y>0.89854</cdr:y>
    </cdr:to>
    <cdr:sp macro="" textlink="">
      <cdr:nvSpPr>
        <cdr:cNvPr id="17" name="テキスト ボックス 1"/>
        <cdr:cNvSpPr txBox="1"/>
      </cdr:nvSpPr>
      <cdr:spPr>
        <a:xfrm xmlns:a="http://schemas.openxmlformats.org/drawingml/2006/main">
          <a:off x="1706973" y="2222293"/>
          <a:ext cx="269062" cy="3196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0.60543</cdr:x>
      <cdr:y>0.75124</cdr:y>
    </cdr:from>
    <cdr:to>
      <cdr:x>0.60543</cdr:x>
      <cdr:y>0.78606</cdr:y>
    </cdr:to>
    <cdr:cxnSp macro="">
      <cdr:nvCxnSpPr>
        <cdr:cNvPr id="18" name="直線コネクタ 17">
          <a:extLst xmlns:a="http://schemas.openxmlformats.org/drawingml/2006/main">
            <a:ext uri="{FF2B5EF4-FFF2-40B4-BE49-F238E27FC236}">
              <a16:creationId xmlns:a16="http://schemas.microsoft.com/office/drawing/2014/main" id="{A57C99A3-EAD5-8440-95D3-A85BCF9E7059}"/>
            </a:ext>
          </a:extLst>
        </cdr:cNvPr>
        <cdr:cNvCxnSpPr/>
      </cdr:nvCxnSpPr>
      <cdr:spPr>
        <a:xfrm xmlns:a="http://schemas.openxmlformats.org/drawingml/2006/main">
          <a:off x="1851108" y="2125210"/>
          <a:ext cx="0" cy="9850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0.82114</cdr:x>
      <cdr:y>0.74743</cdr:y>
    </cdr:from>
    <cdr:to>
      <cdr:x>0.82114</cdr:x>
      <cdr:y>0.78224</cdr:y>
    </cdr:to>
    <cdr:cxnSp macro="">
      <cdr:nvCxnSpPr>
        <cdr:cNvPr id="19" name="直線コネクタ 18">
          <a:extLst xmlns:a="http://schemas.openxmlformats.org/drawingml/2006/main">
            <a:ext uri="{FF2B5EF4-FFF2-40B4-BE49-F238E27FC236}">
              <a16:creationId xmlns:a16="http://schemas.microsoft.com/office/drawing/2014/main" id="{5BD37159-8164-B244-8CD0-BD84EE6C9A58}"/>
            </a:ext>
          </a:extLst>
        </cdr:cNvPr>
        <cdr:cNvCxnSpPr/>
      </cdr:nvCxnSpPr>
      <cdr:spPr>
        <a:xfrm xmlns:a="http://schemas.openxmlformats.org/drawingml/2006/main">
          <a:off x="2510660" y="2114435"/>
          <a:ext cx="0" cy="984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0.13858</cdr:x>
      <cdr:y>0.76822</cdr:y>
    </cdr:from>
    <cdr:to>
      <cdr:x>0.24273</cdr:x>
      <cdr:y>0.88154</cdr:y>
    </cdr:to>
    <cdr:sp macro="" textlink="">
      <cdr:nvSpPr>
        <cdr:cNvPr id="20" name="テキスト ボックス 1"/>
        <cdr:cNvSpPr txBox="1"/>
      </cdr:nvSpPr>
      <cdr:spPr>
        <a:xfrm xmlns:a="http://schemas.openxmlformats.org/drawingml/2006/main">
          <a:off x="538563" y="2710577"/>
          <a:ext cx="404748" cy="3998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0.19396</cdr:x>
      <cdr:y>0.16891</cdr:y>
    </cdr:from>
    <cdr:to>
      <cdr:x>0.32373</cdr:x>
      <cdr:y>0.27352</cdr:y>
    </cdr:to>
    <cdr:sp macro="" textlink="">
      <cdr:nvSpPr>
        <cdr:cNvPr id="25" name="テキスト ボックス 1"/>
        <cdr:cNvSpPr txBox="1"/>
      </cdr:nvSpPr>
      <cdr:spPr>
        <a:xfrm xmlns:a="http://schemas.openxmlformats.org/drawingml/2006/main">
          <a:off x="667123" y="595970"/>
          <a:ext cx="446336" cy="3691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Q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0.61806</cdr:x>
      <cdr:y>0.49988</cdr:y>
    </cdr:from>
    <cdr:to>
      <cdr:x>0.74308</cdr:x>
      <cdr:y>0.60448</cdr:y>
    </cdr:to>
    <cdr:sp macro="" textlink="">
      <cdr:nvSpPr>
        <cdr:cNvPr id="26" name="テキスト ボックス 1"/>
        <cdr:cNvSpPr txBox="1"/>
      </cdr:nvSpPr>
      <cdr:spPr>
        <a:xfrm xmlns:a="http://schemas.openxmlformats.org/drawingml/2006/main">
          <a:off x="2125779" y="1763786"/>
          <a:ext cx="429997" cy="369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Q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0.38607</cdr:x>
      <cdr:y>0.33584</cdr:y>
    </cdr:from>
    <cdr:to>
      <cdr:x>0.53941</cdr:x>
      <cdr:y>0.44044</cdr:y>
    </cdr:to>
    <cdr:sp macro="" textlink="">
      <cdr:nvSpPr>
        <cdr:cNvPr id="13" name="テキスト ボックス 1"/>
        <cdr:cNvSpPr txBox="1"/>
      </cdr:nvSpPr>
      <cdr:spPr>
        <a:xfrm xmlns:a="http://schemas.openxmlformats.org/drawingml/2006/main">
          <a:off x="1327863" y="1184992"/>
          <a:ext cx="527391" cy="369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Q</a:t>
          </a:r>
          <a:r>
            <a:rPr lang="en-US" altLang="ja-JP" sz="1800" b="1" i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ave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0.41239</cdr:x>
      <cdr:y>0.75281</cdr:y>
    </cdr:from>
    <cdr:to>
      <cdr:x>0.41239</cdr:x>
      <cdr:y>0.78763</cdr:y>
    </cdr:to>
    <cdr:cxnSp macro="">
      <cdr:nvCxnSpPr>
        <cdr:cNvPr id="12" name="直線コネクタ 11">
          <a:extLst xmlns:a="http://schemas.openxmlformats.org/drawingml/2006/main">
            <a:ext uri="{FF2B5EF4-FFF2-40B4-BE49-F238E27FC236}">
              <a16:creationId xmlns:a16="http://schemas.microsoft.com/office/drawing/2014/main" id="{181B2CCA-90A8-2E41-83D7-C7F7C14BA6A4}"/>
            </a:ext>
          </a:extLst>
        </cdr:cNvPr>
        <cdr:cNvCxnSpPr/>
      </cdr:nvCxnSpPr>
      <cdr:spPr>
        <a:xfrm xmlns:a="http://schemas.openxmlformats.org/drawingml/2006/main">
          <a:off x="1418371" y="2656195"/>
          <a:ext cx="0" cy="12285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0.31154</cdr:x>
      <cdr:y>0.78763</cdr:y>
    </cdr:from>
    <cdr:to>
      <cdr:x>0.48263</cdr:x>
      <cdr:y>0.90061</cdr:y>
    </cdr:to>
    <cdr:sp macro="" textlink="">
      <cdr:nvSpPr>
        <cdr:cNvPr id="14" name="テキスト ボックス 1"/>
        <cdr:cNvSpPr txBox="1"/>
      </cdr:nvSpPr>
      <cdr:spPr>
        <a:xfrm xmlns:a="http://schemas.openxmlformats.org/drawingml/2006/main">
          <a:off x="1071528" y="2779054"/>
          <a:ext cx="588434" cy="3986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/2</a:t>
          </a:r>
          <a:r>
            <a:rPr lang="en-US" altLang="ja-JP" sz="18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0.01249</cdr:x>
      <cdr:y>0.01852</cdr:y>
    </cdr:from>
    <cdr:to>
      <cdr:x>0.084</cdr:x>
      <cdr:y>0.71332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6200000">
          <a:off x="-756770" y="858370"/>
          <a:ext cx="1905988" cy="2908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チャネル電界　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 xmlns:a="http://schemas.openxmlformats.org/drawingml/2006/main">
          <a:pPr algn="ctr"/>
          <a:r>
            <a: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endParaRPr lang="ja-JP" altLang="en-U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0.24607</cdr:x>
      <cdr:y>0.87696</cdr:y>
    </cdr:from>
    <cdr:to>
      <cdr:x>0.75393</cdr:x>
      <cdr:y>1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030313" y="3160431"/>
          <a:ext cx="2126530" cy="4434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800" b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チャネル</a:t>
          </a:r>
          <a:r>
            <a:rPr lang="ja-JP" altLang="en-US" sz="1800" b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電圧 </a:t>
          </a:r>
          <a:r>
            <a:rPr lang="en-US" altLang="ja-JP" sz="1800" b="1" i="1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18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ch</a:t>
          </a:r>
          <a:r>
            <a:rPr lang="en-US" altLang="ja-JP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8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0.69045</cdr:x>
      <cdr:y>0.79923</cdr:y>
    </cdr:from>
    <cdr:to>
      <cdr:x>0.87509</cdr:x>
      <cdr:y>0.91221</cdr:y>
    </cdr:to>
    <cdr:sp macro="" textlink="">
      <cdr:nvSpPr>
        <cdr:cNvPr id="10" name="テキスト ボックス 1"/>
        <cdr:cNvSpPr txBox="1"/>
      </cdr:nvSpPr>
      <cdr:spPr>
        <a:xfrm xmlns:a="http://schemas.openxmlformats.org/drawingml/2006/main">
          <a:off x="2891011" y="2880320"/>
          <a:ext cx="773117" cy="4071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rPr>
            <a:t>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600" b="1" i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th</a:t>
          </a:r>
          <a:endParaRPr lang="ja-JP" altLang="en-US" sz="16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0.74204</cdr:x>
      <cdr:y>0.75927</cdr:y>
    </cdr:from>
    <cdr:to>
      <cdr:x>0.74204</cdr:x>
      <cdr:y>0.79923</cdr:y>
    </cdr:to>
    <cdr:cxnSp macro="">
      <cdr:nvCxnSpPr>
        <cdr:cNvPr id="19" name="直線コネクタ 18">
          <a:extLst xmlns:a="http://schemas.openxmlformats.org/drawingml/2006/main">
            <a:ext uri="{FF2B5EF4-FFF2-40B4-BE49-F238E27FC236}">
              <a16:creationId xmlns:a16="http://schemas.microsoft.com/office/drawing/2014/main" id="{833DF554-4739-0F43-96FC-183007852C21}"/>
            </a:ext>
          </a:extLst>
        </cdr:cNvPr>
        <cdr:cNvCxnSpPr/>
      </cdr:nvCxnSpPr>
      <cdr:spPr>
        <a:xfrm xmlns:a="http://schemas.openxmlformats.org/drawingml/2006/main">
          <a:off x="3107035" y="2736304"/>
          <a:ext cx="1" cy="14401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0.06667</cdr:x>
      <cdr:y>0.77894</cdr:y>
    </cdr:from>
    <cdr:to>
      <cdr:x>0.17082</cdr:x>
      <cdr:y>0.89226</cdr:y>
    </cdr:to>
    <cdr:sp macro="" textlink="">
      <cdr:nvSpPr>
        <cdr:cNvPr id="20" name="テキスト ボックス 1"/>
        <cdr:cNvSpPr txBox="1"/>
      </cdr:nvSpPr>
      <cdr:spPr>
        <a:xfrm xmlns:a="http://schemas.openxmlformats.org/drawingml/2006/main">
          <a:off x="222250" y="2136775"/>
          <a:ext cx="347235" cy="310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20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0.01975</cdr:x>
      <cdr:y>0.65937</cdr:y>
    </cdr:from>
    <cdr:to>
      <cdr:x>0.12549</cdr:x>
      <cdr:y>0.77235</cdr:y>
    </cdr:to>
    <cdr:sp macro="" textlink="">
      <cdr:nvSpPr>
        <cdr:cNvPr id="18" name="テキスト ボックス 1"/>
        <cdr:cNvSpPr txBox="1"/>
      </cdr:nvSpPr>
      <cdr:spPr>
        <a:xfrm xmlns:a="http://schemas.openxmlformats.org/drawingml/2006/main">
          <a:off x="82699" y="2376264"/>
          <a:ext cx="442739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1800" b="1" i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</a:t>
          </a:r>
          <a:r>
            <a:rPr lang="en-US" altLang="ja-JP" sz="1800" b="1" i="1" baseline="-2500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0.10574</cdr:x>
      <cdr:y>0.67935</cdr:y>
    </cdr:from>
    <cdr:to>
      <cdr:x>0.12293</cdr:x>
      <cdr:y>0.75927</cdr:y>
    </cdr:to>
    <cdr:sp macro="" textlink="">
      <cdr:nvSpPr>
        <cdr:cNvPr id="5" name="左中かっこ 4"/>
        <cdr:cNvSpPr/>
      </cdr:nvSpPr>
      <cdr:spPr>
        <a:xfrm xmlns:a="http://schemas.openxmlformats.org/drawingml/2006/main">
          <a:off x="442739" y="2448272"/>
          <a:ext cx="72008" cy="288032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0.26106</cdr:x>
      <cdr:y>0.69933</cdr:y>
    </cdr:from>
    <cdr:to>
      <cdr:x>0.39864</cdr:x>
      <cdr:y>0.81231</cdr:y>
    </cdr:to>
    <cdr:sp macro="" textlink="">
      <cdr:nvSpPr>
        <cdr:cNvPr id="23" name="テキスト ボックス 1"/>
        <cdr:cNvSpPr txBox="1"/>
      </cdr:nvSpPr>
      <cdr:spPr>
        <a:xfrm xmlns:a="http://schemas.openxmlformats.org/drawingml/2006/main">
          <a:off x="1093093" y="2520280"/>
          <a:ext cx="576064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0.62166</cdr:x>
      <cdr:y>0.09114</cdr:y>
    </cdr:from>
    <cdr:to>
      <cdr:x>0.75924</cdr:x>
      <cdr:y>0.20412</cdr:y>
    </cdr:to>
    <cdr:sp macro="" textlink="">
      <cdr:nvSpPr>
        <cdr:cNvPr id="29" name="テキスト ボックス 1"/>
        <cdr:cNvSpPr txBox="1"/>
      </cdr:nvSpPr>
      <cdr:spPr>
        <a:xfrm xmlns:a="http://schemas.openxmlformats.org/drawingml/2006/main">
          <a:off x="2602979" y="328454"/>
          <a:ext cx="576064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D4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</cdr:x>
      <cdr:y>0.5</cdr:y>
    </cdr:from>
    <cdr:to>
      <cdr:x>0.63758</cdr:x>
      <cdr:y>0.61298</cdr:y>
    </cdr:to>
    <cdr:sp macro="" textlink="">
      <cdr:nvSpPr>
        <cdr:cNvPr id="30" name="テキスト ボックス 1"/>
        <cdr:cNvSpPr txBox="1"/>
      </cdr:nvSpPr>
      <cdr:spPr>
        <a:xfrm xmlns:a="http://schemas.openxmlformats.org/drawingml/2006/main">
          <a:off x="2093578" y="1801924"/>
          <a:ext cx="576064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D3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0.37217</cdr:x>
      <cdr:y>0.63362</cdr:y>
    </cdr:from>
    <cdr:to>
      <cdr:x>0.50974</cdr:x>
      <cdr:y>0.7466</cdr:y>
    </cdr:to>
    <cdr:sp macro="" textlink="">
      <cdr:nvSpPr>
        <cdr:cNvPr id="31" name="テキスト ボックス 1"/>
        <cdr:cNvSpPr txBox="1"/>
      </cdr:nvSpPr>
      <cdr:spPr>
        <a:xfrm xmlns:a="http://schemas.openxmlformats.org/drawingml/2006/main">
          <a:off x="1558313" y="2283460"/>
          <a:ext cx="576064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D2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0.63886</cdr:x>
      <cdr:y>0.75927</cdr:y>
    </cdr:from>
    <cdr:to>
      <cdr:x>0.63886</cdr:x>
      <cdr:y>0.79923</cdr:y>
    </cdr:to>
    <cdr:cxnSp macro="">
      <cdr:nvCxnSpPr>
        <cdr:cNvPr id="15" name="直線コネクタ 14">
          <a:extLst xmlns:a="http://schemas.openxmlformats.org/drawingml/2006/main">
            <a:ext uri="{FF2B5EF4-FFF2-40B4-BE49-F238E27FC236}">
              <a16:creationId xmlns:a16="http://schemas.microsoft.com/office/drawing/2014/main" id="{E83794CA-93BF-954A-B46D-E340DBC10085}"/>
            </a:ext>
          </a:extLst>
        </cdr:cNvPr>
        <cdr:cNvCxnSpPr/>
      </cdr:nvCxnSpPr>
      <cdr:spPr>
        <a:xfrm xmlns:a="http://schemas.openxmlformats.org/drawingml/2006/main">
          <a:off x="2674987" y="2736304"/>
          <a:ext cx="0" cy="14400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0.50783</cdr:x>
      <cdr:y>0.75927</cdr:y>
    </cdr:from>
    <cdr:to>
      <cdr:x>0.50783</cdr:x>
      <cdr:y>0.79923</cdr:y>
    </cdr:to>
    <cdr:cxnSp macro="">
      <cdr:nvCxnSpPr>
        <cdr:cNvPr id="16" name="直線コネクタ 15">
          <a:extLst xmlns:a="http://schemas.openxmlformats.org/drawingml/2006/main">
            <a:ext uri="{FF2B5EF4-FFF2-40B4-BE49-F238E27FC236}">
              <a16:creationId xmlns:a16="http://schemas.microsoft.com/office/drawing/2014/main" id="{5864078D-3E6F-1442-AD5E-E670B0E82B26}"/>
            </a:ext>
          </a:extLst>
        </cdr:cNvPr>
        <cdr:cNvCxnSpPr/>
      </cdr:nvCxnSpPr>
      <cdr:spPr>
        <a:xfrm xmlns:a="http://schemas.openxmlformats.org/drawingml/2006/main">
          <a:off x="2126347" y="2736304"/>
          <a:ext cx="0" cy="14400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0.3809</cdr:x>
      <cdr:y>0.75927</cdr:y>
    </cdr:from>
    <cdr:to>
      <cdr:x>0.3809</cdr:x>
      <cdr:y>0.79923</cdr:y>
    </cdr:to>
    <cdr:cxnSp macro="">
      <cdr:nvCxnSpPr>
        <cdr:cNvPr id="17" name="直線コネクタ 16">
          <a:extLst xmlns:a="http://schemas.openxmlformats.org/drawingml/2006/main">
            <a:ext uri="{FF2B5EF4-FFF2-40B4-BE49-F238E27FC236}">
              <a16:creationId xmlns:a16="http://schemas.microsoft.com/office/drawing/2014/main" id="{F31276A6-0FCC-6A44-A404-9214D54D2484}"/>
            </a:ext>
          </a:extLst>
        </cdr:cNvPr>
        <cdr:cNvCxnSpPr/>
      </cdr:nvCxnSpPr>
      <cdr:spPr>
        <a:xfrm xmlns:a="http://schemas.openxmlformats.org/drawingml/2006/main">
          <a:off x="1594867" y="2736304"/>
          <a:ext cx="0" cy="14400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0.26051</cdr:x>
      <cdr:y>0.75927</cdr:y>
    </cdr:from>
    <cdr:to>
      <cdr:x>0.26051</cdr:x>
      <cdr:y>0.79923</cdr:y>
    </cdr:to>
    <cdr:cxnSp macro="">
      <cdr:nvCxnSpPr>
        <cdr:cNvPr id="21" name="直線コネクタ 20">
          <a:extLst xmlns:a="http://schemas.openxmlformats.org/drawingml/2006/main">
            <a:ext uri="{FF2B5EF4-FFF2-40B4-BE49-F238E27FC236}">
              <a16:creationId xmlns:a16="http://schemas.microsoft.com/office/drawing/2014/main" id="{0E130351-C3F6-1244-8662-E7F5DDA33D7F}"/>
            </a:ext>
          </a:extLst>
        </cdr:cNvPr>
        <cdr:cNvCxnSpPr/>
      </cdr:nvCxnSpPr>
      <cdr:spPr>
        <a:xfrm xmlns:a="http://schemas.openxmlformats.org/drawingml/2006/main">
          <a:off x="1090811" y="2736304"/>
          <a:ext cx="0" cy="14400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0.58726</cdr:x>
      <cdr:y>0.79923</cdr:y>
    </cdr:from>
    <cdr:to>
      <cdr:x>0.72484</cdr:x>
      <cdr:y>0.91221</cdr:y>
    </cdr:to>
    <cdr:sp macro="" textlink="">
      <cdr:nvSpPr>
        <cdr:cNvPr id="22" name="テキスト ボックス 1"/>
        <cdr:cNvSpPr txBox="1"/>
      </cdr:nvSpPr>
      <cdr:spPr>
        <a:xfrm xmlns:a="http://schemas.openxmlformats.org/drawingml/2006/main">
          <a:off x="2458963" y="2880320"/>
          <a:ext cx="576069" cy="4071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D4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0.44968</cdr:x>
      <cdr:y>0.79923</cdr:y>
    </cdr:from>
    <cdr:to>
      <cdr:x>0.58726</cdr:x>
      <cdr:y>0.91221</cdr:y>
    </cdr:to>
    <cdr:sp macro="" textlink="">
      <cdr:nvSpPr>
        <cdr:cNvPr id="24" name="テキスト ボックス 1"/>
        <cdr:cNvSpPr txBox="1"/>
      </cdr:nvSpPr>
      <cdr:spPr>
        <a:xfrm xmlns:a="http://schemas.openxmlformats.org/drawingml/2006/main">
          <a:off x="1882899" y="2880320"/>
          <a:ext cx="576069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D3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0.32985</cdr:x>
      <cdr:y>0.79923</cdr:y>
    </cdr:from>
    <cdr:to>
      <cdr:x>0.46742</cdr:x>
      <cdr:y>0.91221</cdr:y>
    </cdr:to>
    <cdr:sp macro="" textlink="">
      <cdr:nvSpPr>
        <cdr:cNvPr id="25" name="テキスト ボックス 1"/>
        <cdr:cNvSpPr txBox="1"/>
      </cdr:nvSpPr>
      <cdr:spPr>
        <a:xfrm xmlns:a="http://schemas.openxmlformats.org/drawingml/2006/main">
          <a:off x="1381125" y="2880320"/>
          <a:ext cx="576027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D2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0.20031</cdr:x>
      <cdr:y>0.79923</cdr:y>
    </cdr:from>
    <cdr:to>
      <cdr:x>0.33789</cdr:x>
      <cdr:y>0.91221</cdr:y>
    </cdr:to>
    <cdr:sp macro="" textlink="">
      <cdr:nvSpPr>
        <cdr:cNvPr id="26" name="テキスト ボックス 1"/>
        <cdr:cNvSpPr txBox="1"/>
      </cdr:nvSpPr>
      <cdr:spPr>
        <a:xfrm xmlns:a="http://schemas.openxmlformats.org/drawingml/2006/main">
          <a:off x="838716" y="2880320"/>
          <a:ext cx="576069" cy="4071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D1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0.20871</cdr:x>
      <cdr:y>0.89936</cdr:y>
    </cdr:from>
    <cdr:to>
      <cdr:x>0.83978</cdr:x>
      <cdr:y>1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820311" y="2962019"/>
          <a:ext cx="2480349" cy="331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1600" b="1">
              <a:latin typeface="Times New Roman" panose="02020603050405020304" pitchFamily="18" charset="0"/>
              <a:cs typeface="Times New Roman" panose="02020603050405020304" pitchFamily="18" charset="0"/>
            </a:rPr>
            <a:t>ドレイン電圧　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6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0.00214</cdr:x>
      <cdr:y>0.0417</cdr:y>
    </cdr:from>
    <cdr:to>
      <cdr:x>0.12398</cdr:x>
      <cdr:y>0.85884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 rot="16200000">
          <a:off x="-1029824" y="1160481"/>
          <a:ext cx="2435412" cy="3630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600" b="1">
              <a:effectLst/>
              <a:latin typeface="+mn-lt"/>
              <a:ea typeface="+mn-ea"/>
              <a:cs typeface="+mn-cs"/>
            </a:rPr>
            <a:t>チャネルのソース端電界　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ja-JP" altLang="en-US" sz="16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0.41837</cdr:x>
      <cdr:y>0.16027</cdr:y>
    </cdr:from>
    <cdr:to>
      <cdr:x>0.56123</cdr:x>
      <cdr:y>0.26527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1960947" y="527847"/>
          <a:ext cx="669602" cy="345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/L </a:t>
          </a:r>
          <a:endParaRPr lang="ja-JP" altLang="en-US" sz="16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0.7212</cdr:x>
      <cdr:y>0.37888</cdr:y>
    </cdr:from>
    <cdr:to>
      <cdr:x>0.8736</cdr:x>
      <cdr:y>0.50771</cdr:y>
    </cdr:to>
    <cdr:sp macro="" textlink="">
      <cdr:nvSpPr>
        <cdr:cNvPr id="6" name="テキスト ボックス 1"/>
        <cdr:cNvSpPr txBox="1"/>
      </cdr:nvSpPr>
      <cdr:spPr>
        <a:xfrm xmlns:a="http://schemas.openxmlformats.org/drawingml/2006/main">
          <a:off x="3380343" y="1247839"/>
          <a:ext cx="714317" cy="4242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600" b="1" i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ja-JP" altLang="en-US" sz="1600" b="1" i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0.47625</cdr:x>
      <cdr:y>0.81619</cdr:y>
    </cdr:from>
    <cdr:to>
      <cdr:x>0.69728</cdr:x>
      <cdr:y>0.90746</cdr:y>
    </cdr:to>
    <cdr:sp macro="" textlink="">
      <cdr:nvSpPr>
        <cdr:cNvPr id="8" name="テキスト ボックス 7"/>
        <cdr:cNvSpPr txBox="1"/>
      </cdr:nvSpPr>
      <cdr:spPr>
        <a:xfrm xmlns:a="http://schemas.openxmlformats.org/drawingml/2006/main">
          <a:off x="2232248" y="2688087"/>
          <a:ext cx="1035998" cy="300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G</a:t>
          </a:r>
          <a:r>
            <a: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rPr>
            <a:t></a:t>
          </a:r>
          <a:r>
            <a: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 V</a:t>
          </a:r>
          <a:r>
            <a:rPr lang="en-US" altLang="ja-JP" sz="1400" b="1" baseline="-25000" dirty="0">
              <a:latin typeface="Times New Roman" panose="02020603050405020304" pitchFamily="18" charset="0"/>
              <a:cs typeface="Times New Roman" panose="02020603050405020304" pitchFamily="18" charset="0"/>
            </a:rPr>
            <a:t>th</a:t>
          </a:r>
          <a:endParaRPr lang="ja-JP" altLang="en-US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0.14623</cdr:x>
      <cdr:y>0.77246</cdr:y>
    </cdr:from>
    <cdr:to>
      <cdr:x>0.23253</cdr:x>
      <cdr:y>0.8885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685420" y="2544071"/>
          <a:ext cx="404498" cy="382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0.55611</cdr:x>
      <cdr:y>0.77246</cdr:y>
    </cdr:from>
    <cdr:to>
      <cdr:x>0.55611</cdr:x>
      <cdr:y>0.81108</cdr:y>
    </cdr:to>
    <cdr:cxnSp macro="">
      <cdr:nvCxnSpPr>
        <cdr:cNvPr id="12" name="直線矢印コネクタ 11">
          <a:extLst xmlns:a="http://schemas.openxmlformats.org/drawingml/2006/main">
            <a:ext uri="{FF2B5EF4-FFF2-40B4-BE49-F238E27FC236}">
              <a16:creationId xmlns:a16="http://schemas.microsoft.com/office/drawing/2014/main" id="{54040CC5-60FC-AC45-9835-CA6C9464C8CA}"/>
            </a:ext>
          </a:extLst>
        </cdr:cNvPr>
        <cdr:cNvCxnSpPr/>
      </cdr:nvCxnSpPr>
      <cdr:spPr>
        <a:xfrm xmlns:a="http://schemas.openxmlformats.org/drawingml/2006/main">
          <a:off x="2606545" y="2544071"/>
          <a:ext cx="0" cy="127214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headEnd type="non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0.21781</cdr:x>
      <cdr:y>0.50349</cdr:y>
    </cdr:from>
    <cdr:to>
      <cdr:x>0.24726</cdr:x>
      <cdr:y>0.50349</cdr:y>
    </cdr:to>
    <cdr:cxnSp macro="">
      <cdr:nvCxnSpPr>
        <cdr:cNvPr id="7" name="直線矢印コネクタ 6">
          <a:extLst xmlns:a="http://schemas.openxmlformats.org/drawingml/2006/main">
            <a:ext uri="{FF2B5EF4-FFF2-40B4-BE49-F238E27FC236}">
              <a16:creationId xmlns:a16="http://schemas.microsoft.com/office/drawing/2014/main" id="{07E999FB-3192-E1AA-5057-5E64D4263242}"/>
            </a:ext>
          </a:extLst>
        </cdr:cNvPr>
        <cdr:cNvCxnSpPr/>
      </cdr:nvCxnSpPr>
      <cdr:spPr>
        <a:xfrm xmlns:a="http://schemas.openxmlformats.org/drawingml/2006/main">
          <a:off x="1020886" y="1658222"/>
          <a:ext cx="138064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headEnd type="none" w="med" len="med"/>
          <a:tailEnd type="none" w="med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546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074" y="1"/>
            <a:ext cx="2985465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330" y="4758687"/>
            <a:ext cx="5511505" cy="450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5762"/>
            <a:ext cx="2985466" cy="50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7" tIns="46554" rIns="93107" bIns="4655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0B20566-3D0D-462E-9F62-E3D210D5CA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8875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72860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A708704-223A-4193-B472-4619760DB783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15776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EC6A1B1-8149-47BF-AC1B-CD3751253B26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88450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EC6A1B1-8149-47BF-AC1B-CD3751253B26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31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447128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EC6A1B1-8149-47BF-AC1B-CD3751253B26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81588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EC6A1B1-8149-47BF-AC1B-CD3751253B26}" type="slidenum">
              <a:rPr lang="en-US" altLang="ja-JP" sz="1300">
                <a:solidFill>
                  <a:srgbClr val="000000"/>
                </a:solidFill>
                <a:ea typeface="ＭＳ Ｐゴシック" charset="-128"/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en-US" altLang="ja-JP" sz="13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12139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6347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5714159" y="6496441"/>
            <a:ext cx="4373006" cy="34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03648C-FEE0-4CC1-8180-CFBDA8A8AAA0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48050" y="595313"/>
            <a:ext cx="3189288" cy="2392362"/>
          </a:xfrm>
          <a:ln w="12700" cap="flat">
            <a:solidFill>
              <a:schemeClr val="tx1"/>
            </a:solidFill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1151" y="3258677"/>
            <a:ext cx="7404864" cy="30924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938168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5714159" y="6496441"/>
            <a:ext cx="4373006" cy="34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45FA7C-9B11-47CE-B255-CF50A7B4F2F0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48050" y="595313"/>
            <a:ext cx="3189288" cy="2392362"/>
          </a:xfrm>
          <a:ln w="12700" cap="flat">
            <a:solidFill>
              <a:schemeClr val="tx1"/>
            </a:solidFill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1151" y="3258677"/>
            <a:ext cx="7404864" cy="30924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45737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5714159" y="6496441"/>
            <a:ext cx="4373006" cy="34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1370B3-79CC-4EA3-BE0B-C9D8876222B9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48050" y="595313"/>
            <a:ext cx="3189288" cy="2392362"/>
          </a:xfrm>
          <a:ln w="12700" cap="flat">
            <a:solidFill>
              <a:schemeClr val="tx1"/>
            </a:solidFill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1151" y="3258677"/>
            <a:ext cx="7404864" cy="30924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06717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5714159" y="6496441"/>
            <a:ext cx="4373006" cy="34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D30D99-ABB4-42F8-9489-953B778C7806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48050" y="595313"/>
            <a:ext cx="3189288" cy="2392362"/>
          </a:xfrm>
          <a:ln w="12700" cap="flat">
            <a:solidFill>
              <a:schemeClr val="tx1"/>
            </a:solidFill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1151" y="3258677"/>
            <a:ext cx="7404864" cy="309249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62884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88600E-B5DB-4946-BCF8-4DCC82DC2C7A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55904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901074" y="9515762"/>
            <a:ext cx="2985465" cy="50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07" tIns="46554" rIns="93107" bIns="46554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88600E-B5DB-4946-BCF8-4DCC82DC2C7A}" type="slidenum">
              <a:rPr lang="en-US" altLang="ja-JP"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73125"/>
            <a:ext cx="4672012" cy="3503613"/>
          </a:xfrm>
          <a:ln w="12700" cap="flat">
            <a:solidFill>
              <a:schemeClr val="tx1"/>
            </a:solidFill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608" y="4773196"/>
            <a:ext cx="5055324" cy="45297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38" tIns="46870" rIns="93738" bIns="46870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90870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8516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10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018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83886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778625" y="6477000"/>
            <a:ext cx="1322388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524000" y="6477000"/>
            <a:ext cx="5254625" cy="3032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 </a:t>
            </a:r>
            <a:r>
              <a:rPr lang="ja-JP" altLang="en-US">
                <a:latin typeface="Times New Roman" pitchFamily="18" charset="0"/>
                <a:ea typeface="+mn-ea"/>
              </a:rPr>
              <a:t>（</a:t>
            </a:r>
            <a:r>
              <a:rPr lang="en-US" altLang="ja-JP">
                <a:latin typeface="Times New Roman" pitchFamily="18" charset="0"/>
                <a:ea typeface="+mn-ea"/>
              </a:rPr>
              <a:t>M</a:t>
            </a:r>
            <a:r>
              <a:rPr lang="ja-JP" altLang="en-US">
                <a:latin typeface="Times New Roman" pitchFamily="18" charset="0"/>
                <a:ea typeface="+mn-ea"/>
              </a:rPr>
              <a:t>ジ）技術者教育： 半導体デバイスの基礎（その２）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3969DCE-47C7-5371-21BE-5C0C0509CACF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470101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D97B62-8CEC-321B-3C7B-D5C83B695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8567BF-D2FE-E903-0F2F-F08D42572C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3C87E8-4A33-0EFE-FD2B-735C68FE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C8933F-C367-B2E8-974D-1BF2CE4EA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0A68EB-288E-C536-E64D-6FAFA0191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322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8413D-C5AF-D89B-4569-5ADF1786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4F4C2E-D065-0CDF-F763-81BB3C1BC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8288B3-1A3E-BD18-ACDB-5231CA47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47595-2C66-4241-2988-81EB90149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D7E53B-1A59-3D45-4048-0A55E8A0B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270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780EB-0388-775F-5EC8-C672DF48F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5309D8-7E0E-DE48-4A8F-DFF3F94F6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F0B1C4-6468-D373-5AE7-B42838D8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0D67FB-4CC4-DE3B-8A5E-B61729E27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B7A6DB-8C83-39DC-4E44-D20EA23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50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C244E3-8ED9-2673-AF93-E9B0DC058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ACF3E4-860E-DC0F-5E3C-75070682C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3CB806-AB39-0496-4658-54A0A080C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1B3C89-C375-4F66-E54B-5C12FDD95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B40416-9DDC-524D-76BA-E0004CDEE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399F1C-A7FC-127A-FBB5-BA81A3F70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47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1D88A9-485C-0FF8-0C3F-4AD9D82C0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A578B8-847B-57E5-FC48-810D55D2C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D3D3F9-74CF-99E6-0DFC-E4434205E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C2C41A-6D41-23AD-7E5E-BA18940C3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B040C-3673-5BA5-E349-CD9C4A631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C5D67BB-3476-4170-BF42-E883116C3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F81190-FF55-DEF1-0736-8F50F658F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A18F60-2B59-6E60-AA17-B3AA3C72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626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55D0F-AB1B-A1DA-2C30-A025ED3B5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B012AB-D380-AA33-9DB3-34E4AACA6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26E1F8A-0779-3946-9CB8-E7A27B094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C6E109-2F9D-35B6-700F-7AF6579BA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726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19DA09-789D-45EA-3B5F-EF86F3C1F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17B46A-A03F-E833-9166-3D78E709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6054EC-69BA-3FBF-5085-8CA56F75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609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AE3329-7958-77E5-1EDF-B642B7231C14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9370904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109E9D-A60F-8064-21D0-5D23A2977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2092A-A456-6C19-10F2-151BF7808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911A07-37D4-2178-C40F-01249EFBE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03AB66-97A2-CE83-5984-8A22E1E80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799FA3-D30F-B4C2-1E69-DD70F307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A3207D-6A46-8FA6-2F75-4F4A8BA7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375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31934-26A9-D92B-8393-E20C1AF28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C5CD85B-2927-A3C7-71CB-4D2ABE5B9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E43D6C-6C40-B2E4-D7B8-65CD9DA8C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332CED-BD8E-9D85-490D-BBB5BA591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49ED14B-AFF4-C3EC-100B-8D37677C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3C6527-50DE-4FF9-CD4B-82F72E76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868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A6837D-4431-1E2F-899F-2BFBAD3E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56DA36-84DD-BD68-9695-666F60B58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DAC613-717C-2443-4ADE-D8811548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11DB35-D0A7-678D-DF58-DF5420B4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00E791-86BB-DB90-ED95-16534826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673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291556F-EF36-7C9A-68D5-AAF0854C79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5DBB58-82B0-1653-B054-F454F23DBA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7EB30-6F38-0174-963B-A054A1268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0E606E-4B0C-6D64-8B6A-9ED32D79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E94636-E29F-797E-DBA4-8B218A376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57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kumimoji="0" sz="1100" smtClean="0">
                <a:solidFill>
                  <a:srgbClr val="CCCCCC"/>
                </a:solidFill>
                <a:latin typeface="Helvetica" charset="0"/>
              </a:defRPr>
            </a:lvl1pPr>
          </a:lstStyle>
          <a:p>
            <a:pPr>
              <a:defRPr/>
            </a:pPr>
            <a:fld id="{B8A1FE9C-2AE9-4C7D-8BAD-879939CC57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4400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4988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8597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81226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78084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6804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97607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29097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93247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52361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422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977950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988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1F06A4-F04A-08B6-8C47-593DA3FDDBC6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1029460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99252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57858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8863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99375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828934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7B2894-437D-5CE2-E92F-569B34E78077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7789471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09889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6634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393027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89633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8457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65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82F55FC-FF3A-94BF-17CE-A506C9211952}"/>
              </a:ext>
            </a:extLst>
          </p:cNvPr>
          <p:cNvSpPr txBox="1"/>
          <p:nvPr userDrawn="1"/>
        </p:nvSpPr>
        <p:spPr>
          <a:xfrm>
            <a:off x="6208407" y="0"/>
            <a:ext cx="2962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6461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879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900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27788"/>
            <a:ext cx="2889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E13A131D-CB90-4CAA-B1A8-99294F401B38}" type="slidenum">
              <a:rPr lang="en-US" altLang="ja-JP" sz="14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6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CC18415-F978-E412-0770-221F0F27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D05C95-D62C-6377-9DB6-13F8934D6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90D93F-D70F-28AC-B1DE-8D52EF470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2BE8B-E1EC-8146-9B84-D76F55014C61}" type="datetimeFigureOut">
              <a:rPr kumimoji="1" lang="ja-JP" altLang="en-US" smtClean="0"/>
              <a:t>2025/8/31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54DAB5-C508-E1C6-9C7E-8986F3CD2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8DFB3F-67C9-5136-D00E-B39020560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0FCD6-1092-E64A-968B-8DCADC7AA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67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64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chart" Target="../charts/char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image" Target="../media/image28.png"/><Relationship Id="rId7" Type="http://schemas.openxmlformats.org/officeDocument/2006/relationships/image" Target="NUL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chart" Target="../charts/chart7.xml"/><Relationship Id="rId9" Type="http://schemas.openxmlformats.org/officeDocument/2006/relationships/chart" Target="NUL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80206" y="188640"/>
            <a:ext cx="8383587" cy="50482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 dirty="0">
                <a:latin typeface="Times New Roman" pitchFamily="18" charset="0"/>
              </a:rPr>
              <a:t>(2/3)</a:t>
            </a:r>
            <a:r>
              <a:rPr lang="ja-JP" altLang="en-US" b="1">
                <a:latin typeface="Times New Roman" pitchFamily="18" charset="0"/>
              </a:rPr>
              <a:t>： </a:t>
            </a:r>
            <a:r>
              <a:rPr lang="en-US" altLang="ja-JP" b="1" i="1" dirty="0">
                <a:latin typeface="Times New Roman" pitchFamily="18" charset="0"/>
              </a:rPr>
              <a:t>Q</a:t>
            </a:r>
            <a:r>
              <a:rPr lang="en-US" altLang="ja-JP" b="1" i="1" baseline="-25000" dirty="0">
                <a:latin typeface="Times New Roman" pitchFamily="18" charset="0"/>
              </a:rPr>
              <a:t>S</a:t>
            </a:r>
            <a:endParaRPr lang="ja-JP" altLang="en-US" b="1" i="1" baseline="-25000">
              <a:latin typeface="Times New Roman" pitchFamily="18" charset="0"/>
            </a:endParaRPr>
          </a:p>
        </p:txBody>
      </p:sp>
      <p:sp>
        <p:nvSpPr>
          <p:cNvPr id="17411" name="Text Box 10"/>
          <p:cNvSpPr txBox="1">
            <a:spLocks noChangeArrowheads="1"/>
          </p:cNvSpPr>
          <p:nvPr/>
        </p:nvSpPr>
        <p:spPr bwMode="auto">
          <a:xfrm>
            <a:off x="323528" y="1191033"/>
            <a:ext cx="35274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基本式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  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⋅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endParaRPr kumimoji="1" lang="en-US" altLang="ja-JP" sz="3600" b="1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51520" y="3140075"/>
            <a:ext cx="4393437" cy="2592388"/>
            <a:chOff x="204" y="2432"/>
            <a:chExt cx="2639" cy="1633"/>
          </a:xfrm>
        </p:grpSpPr>
        <p:sp>
          <p:nvSpPr>
            <p:cNvPr id="17466" name="Text Box 13"/>
            <p:cNvSpPr txBox="1">
              <a:spLocks noChangeArrowheads="1"/>
            </p:cNvSpPr>
            <p:nvPr/>
          </p:nvSpPr>
          <p:spPr bwMode="auto">
            <a:xfrm>
              <a:off x="295" y="3521"/>
              <a:ext cx="2332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W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: </a:t>
              </a: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チャネル幅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：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</a:t>
              </a: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ゲート容量（単位面積当たり）</a:t>
              </a:r>
            </a:p>
          </p:txBody>
        </p:sp>
        <p:sp>
          <p:nvSpPr>
            <p:cNvPr id="17467" name="Rectangle 14"/>
            <p:cNvSpPr>
              <a:spLocks noChangeArrowheads="1"/>
            </p:cNvSpPr>
            <p:nvPr/>
          </p:nvSpPr>
          <p:spPr bwMode="auto">
            <a:xfrm>
              <a:off x="204" y="2432"/>
              <a:ext cx="2639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電荷</a:t>
              </a:r>
              <a:b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</a:b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</a:t>
              </a: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</a:t>
              </a:r>
              <a:r>
                <a:rPr kumimoji="1" lang="en-US" altLang="ja-JP" sz="36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S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= </a:t>
              </a:r>
              <a:r>
                <a:rPr kumimoji="1" lang="en-US" altLang="ja-JP" sz="3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WC</a:t>
              </a:r>
              <a:r>
                <a:rPr kumimoji="1" lang="en-US" altLang="ja-JP" sz="36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o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(</a:t>
              </a: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36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G </a:t>
              </a:r>
              <a:r>
                <a:rPr kumimoji="1" lang="ja-JP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－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</a:t>
              </a: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36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th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) </a:t>
              </a:r>
            </a:p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7418" name="AutoShape 94"/>
          <p:cNvSpPr>
            <a:spLocks noChangeArrowheads="1"/>
          </p:cNvSpPr>
          <p:nvPr/>
        </p:nvSpPr>
        <p:spPr bwMode="auto">
          <a:xfrm>
            <a:off x="1044253" y="1773238"/>
            <a:ext cx="2519362" cy="792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7" name="テキスト ボックス 29"/>
          <p:cNvSpPr txBox="1"/>
          <p:nvPr/>
        </p:nvSpPr>
        <p:spPr>
          <a:xfrm>
            <a:off x="7780233" y="284357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29"/>
          <p:cNvSpPr txBox="1"/>
          <p:nvPr/>
        </p:nvSpPr>
        <p:spPr>
          <a:xfrm>
            <a:off x="6315361" y="639583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5FB371-05F7-C94D-BA62-39C51C9243C5}"/>
              </a:ext>
            </a:extLst>
          </p:cNvPr>
          <p:cNvGrpSpPr/>
          <p:nvPr/>
        </p:nvGrpSpPr>
        <p:grpSpPr>
          <a:xfrm>
            <a:off x="4643438" y="764456"/>
            <a:ext cx="3384551" cy="2448520"/>
            <a:chOff x="4643438" y="648209"/>
            <a:chExt cx="3384551" cy="2448520"/>
          </a:xfrm>
        </p:grpSpPr>
        <p:sp>
          <p:nvSpPr>
            <p:cNvPr id="17419" name="Rectangle 3"/>
            <p:cNvSpPr>
              <a:spLocks noChangeArrowheads="1"/>
            </p:cNvSpPr>
            <p:nvPr/>
          </p:nvSpPr>
          <p:spPr bwMode="auto">
            <a:xfrm>
              <a:off x="5095876" y="1461604"/>
              <a:ext cx="2139950" cy="280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420" name="Rectangle 4"/>
            <p:cNvSpPr>
              <a:spLocks noChangeArrowheads="1"/>
            </p:cNvSpPr>
            <p:nvPr/>
          </p:nvSpPr>
          <p:spPr bwMode="auto">
            <a:xfrm>
              <a:off x="4648201" y="1926742"/>
              <a:ext cx="3019425" cy="88106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421" name="Arc 5"/>
            <p:cNvSpPr>
              <a:spLocks/>
            </p:cNvSpPr>
            <p:nvPr/>
          </p:nvSpPr>
          <p:spPr bwMode="auto">
            <a:xfrm>
              <a:off x="4643438" y="1920392"/>
              <a:ext cx="792163" cy="2413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22" name="Arc 6"/>
            <p:cNvSpPr>
              <a:spLocks/>
            </p:cNvSpPr>
            <p:nvPr/>
          </p:nvSpPr>
          <p:spPr bwMode="auto">
            <a:xfrm>
              <a:off x="6902451" y="1920392"/>
              <a:ext cx="766763" cy="233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23" name="Line 7"/>
            <p:cNvSpPr>
              <a:spLocks noChangeShapeType="1"/>
            </p:cNvSpPr>
            <p:nvPr/>
          </p:nvSpPr>
          <p:spPr bwMode="auto">
            <a:xfrm flipV="1">
              <a:off x="5148263" y="2015642"/>
              <a:ext cx="647700" cy="2222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24" name="Rectangle 8"/>
            <p:cNvSpPr>
              <a:spLocks noChangeArrowheads="1"/>
            </p:cNvSpPr>
            <p:nvPr/>
          </p:nvSpPr>
          <p:spPr bwMode="auto">
            <a:xfrm>
              <a:off x="5795963" y="1799742"/>
              <a:ext cx="474489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3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s</a:t>
              </a:r>
            </a:p>
          </p:txBody>
        </p:sp>
        <p:sp>
          <p:nvSpPr>
            <p:cNvPr id="17425" name="Rectangle 9"/>
            <p:cNvSpPr>
              <a:spLocks noChangeArrowheads="1"/>
            </p:cNvSpPr>
            <p:nvPr/>
          </p:nvSpPr>
          <p:spPr bwMode="auto">
            <a:xfrm>
              <a:off x="4932363" y="2085492"/>
              <a:ext cx="634789" cy="585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</a:t>
              </a:r>
              <a:r>
                <a:rPr kumimoji="1" lang="en-US" altLang="ja-JP" sz="32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S</a:t>
              </a:r>
            </a:p>
          </p:txBody>
        </p:sp>
        <p:grpSp>
          <p:nvGrpSpPr>
            <p:cNvPr id="17426" name="Group 75"/>
            <p:cNvGrpSpPr>
              <a:grpSpLocks/>
            </p:cNvGrpSpPr>
            <p:nvPr/>
          </p:nvGrpSpPr>
          <p:grpSpPr bwMode="auto">
            <a:xfrm>
              <a:off x="5507038" y="864704"/>
              <a:ext cx="431800" cy="2232025"/>
              <a:chOff x="3379" y="527"/>
              <a:chExt cx="272" cy="1406"/>
            </a:xfrm>
          </p:grpSpPr>
          <p:sp>
            <p:nvSpPr>
              <p:cNvPr id="17440" name="Line 15"/>
              <p:cNvSpPr>
                <a:spLocks noChangeShapeType="1"/>
              </p:cNvSpPr>
              <p:nvPr/>
            </p:nvSpPr>
            <p:spPr bwMode="auto">
              <a:xfrm flipV="1">
                <a:off x="3379" y="799"/>
                <a:ext cx="0" cy="1134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7441" name="Line 16"/>
              <p:cNvSpPr>
                <a:spLocks noChangeShapeType="1"/>
              </p:cNvSpPr>
              <p:nvPr/>
            </p:nvSpPr>
            <p:spPr bwMode="auto">
              <a:xfrm flipV="1">
                <a:off x="3651" y="527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7442" name="Line 17"/>
              <p:cNvSpPr>
                <a:spLocks noChangeShapeType="1"/>
              </p:cNvSpPr>
              <p:nvPr/>
            </p:nvSpPr>
            <p:spPr bwMode="auto">
              <a:xfrm flipV="1">
                <a:off x="3379" y="527"/>
                <a:ext cx="272" cy="27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7443" name="Line 18"/>
              <p:cNvSpPr>
                <a:spLocks noChangeShapeType="1"/>
              </p:cNvSpPr>
              <p:nvPr/>
            </p:nvSpPr>
            <p:spPr bwMode="auto">
              <a:xfrm flipV="1">
                <a:off x="3379" y="1751"/>
                <a:ext cx="182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</p:grpSp>
        <p:sp>
          <p:nvSpPr>
            <p:cNvPr id="17427" name="Line 19"/>
            <p:cNvSpPr>
              <a:spLocks noChangeShapeType="1"/>
            </p:cNvSpPr>
            <p:nvPr/>
          </p:nvSpPr>
          <p:spPr bwMode="auto">
            <a:xfrm flipV="1">
              <a:off x="7235826" y="1080604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28" name="Line 20"/>
            <p:cNvSpPr>
              <a:spLocks noChangeShapeType="1"/>
            </p:cNvSpPr>
            <p:nvPr/>
          </p:nvSpPr>
          <p:spPr bwMode="auto">
            <a:xfrm flipV="1">
              <a:off x="5075238" y="1080604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29" name="Line 21"/>
            <p:cNvSpPr>
              <a:spLocks noChangeShapeType="1"/>
            </p:cNvSpPr>
            <p:nvPr/>
          </p:nvSpPr>
          <p:spPr bwMode="auto">
            <a:xfrm>
              <a:off x="5435601" y="1080604"/>
              <a:ext cx="21605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auto">
            <a:xfrm flipV="1">
              <a:off x="7235826" y="1367942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1" name="Line 23"/>
            <p:cNvSpPr>
              <a:spLocks noChangeShapeType="1"/>
            </p:cNvSpPr>
            <p:nvPr/>
          </p:nvSpPr>
          <p:spPr bwMode="auto">
            <a:xfrm>
              <a:off x="7596188" y="1080604"/>
              <a:ext cx="0" cy="2873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2" name="Line 24"/>
            <p:cNvSpPr>
              <a:spLocks noChangeShapeType="1"/>
            </p:cNvSpPr>
            <p:nvPr/>
          </p:nvSpPr>
          <p:spPr bwMode="auto">
            <a:xfrm flipV="1">
              <a:off x="7667626" y="1583842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3" name="Line 25"/>
            <p:cNvSpPr>
              <a:spLocks noChangeShapeType="1"/>
            </p:cNvSpPr>
            <p:nvPr/>
          </p:nvSpPr>
          <p:spPr bwMode="auto">
            <a:xfrm>
              <a:off x="7378701" y="1583842"/>
              <a:ext cx="649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4" name="Line 26"/>
            <p:cNvSpPr>
              <a:spLocks noChangeShapeType="1"/>
            </p:cNvSpPr>
            <p:nvPr/>
          </p:nvSpPr>
          <p:spPr bwMode="auto">
            <a:xfrm flipV="1">
              <a:off x="7667626" y="2449029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5" name="Line 27"/>
            <p:cNvSpPr>
              <a:spLocks noChangeShapeType="1"/>
            </p:cNvSpPr>
            <p:nvPr/>
          </p:nvSpPr>
          <p:spPr bwMode="auto">
            <a:xfrm>
              <a:off x="8027988" y="1583842"/>
              <a:ext cx="0" cy="8651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6" name="Line 24"/>
            <p:cNvSpPr>
              <a:spLocks noChangeShapeType="1"/>
            </p:cNvSpPr>
            <p:nvPr/>
          </p:nvSpPr>
          <p:spPr bwMode="auto">
            <a:xfrm flipV="1">
              <a:off x="4643438" y="1585429"/>
              <a:ext cx="360363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7" name="Line 25"/>
            <p:cNvSpPr>
              <a:spLocks noChangeShapeType="1"/>
            </p:cNvSpPr>
            <p:nvPr/>
          </p:nvSpPr>
          <p:spPr bwMode="auto">
            <a:xfrm>
              <a:off x="5003801" y="1585429"/>
              <a:ext cx="730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8" name="Line 24"/>
            <p:cNvSpPr>
              <a:spLocks noChangeShapeType="1"/>
            </p:cNvSpPr>
            <p:nvPr/>
          </p:nvSpPr>
          <p:spPr bwMode="auto">
            <a:xfrm flipV="1">
              <a:off x="5435601" y="1728304"/>
              <a:ext cx="21590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7439" name="Line 24"/>
            <p:cNvSpPr>
              <a:spLocks noChangeShapeType="1"/>
            </p:cNvSpPr>
            <p:nvPr/>
          </p:nvSpPr>
          <p:spPr bwMode="auto">
            <a:xfrm flipV="1">
              <a:off x="6875463" y="1728304"/>
              <a:ext cx="21590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59" name="Line 17">
              <a:extLst>
                <a:ext uri="{FF2B5EF4-FFF2-40B4-BE49-F238E27FC236}">
                  <a16:creationId xmlns:a16="http://schemas.microsoft.com/office/drawing/2014/main" id="{539632E4-2696-7D47-96E7-9E65FD3CF0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4336" y="834490"/>
              <a:ext cx="431800" cy="431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83" name="Rectangle 8">
              <a:extLst>
                <a:ext uri="{FF2B5EF4-FFF2-40B4-BE49-F238E27FC236}">
                  <a16:creationId xmlns:a16="http://schemas.microsoft.com/office/drawing/2014/main" id="{D33097EA-149D-3D48-997C-097402CB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8712" y="648209"/>
              <a:ext cx="460062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W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40D776F-C061-B53F-FC48-0DF9552D8386}"/>
              </a:ext>
            </a:extLst>
          </p:cNvPr>
          <p:cNvGrpSpPr/>
          <p:nvPr/>
        </p:nvGrpSpPr>
        <p:grpSpPr>
          <a:xfrm>
            <a:off x="4427984" y="3068484"/>
            <a:ext cx="4680521" cy="3171362"/>
            <a:chOff x="4284663" y="3117450"/>
            <a:chExt cx="4680521" cy="3171362"/>
          </a:xfrm>
        </p:grpSpPr>
        <p:sp>
          <p:nvSpPr>
            <p:cNvPr id="5" name="Rectangle 51">
              <a:extLst>
                <a:ext uri="{FF2B5EF4-FFF2-40B4-BE49-F238E27FC236}">
                  <a16:creationId xmlns:a16="http://schemas.microsoft.com/office/drawing/2014/main" id="{58E6AF17-5A15-29C6-843D-E8E2F08D8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2936" y="3872191"/>
              <a:ext cx="1085849" cy="1917281"/>
            </a:xfrm>
            <a:prstGeom prst="rect">
              <a:avLst/>
            </a:prstGeom>
            <a:pattFill prst="pct60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38100">
              <a:solidFill>
                <a:schemeClr val="tx1"/>
              </a:solidFill>
              <a:prstDash val="dashDot"/>
              <a:miter lim="800000"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38">
              <a:extLst>
                <a:ext uri="{FF2B5EF4-FFF2-40B4-BE49-F238E27FC236}">
                  <a16:creationId xmlns:a16="http://schemas.microsoft.com/office/drawing/2014/main" id="{5FE1CE69-8ECF-5E7E-BC63-5F2FAF8DF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4953" y="3630319"/>
              <a:ext cx="670055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WC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" name="Line 45">
              <a:extLst>
                <a:ext uri="{FF2B5EF4-FFF2-40B4-BE49-F238E27FC236}">
                  <a16:creationId xmlns:a16="http://schemas.microsoft.com/office/drawing/2014/main" id="{E3A515BE-CCC5-6074-30F9-749558751A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18785" y="5695400"/>
              <a:ext cx="0" cy="1444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8" name="Rectangle 52">
              <a:extLst>
                <a:ext uri="{FF2B5EF4-FFF2-40B4-BE49-F238E27FC236}">
                  <a16:creationId xmlns:a16="http://schemas.microsoft.com/office/drawing/2014/main" id="{3411C3F9-BB46-72DA-5472-EBD8DAD39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9647" y="4542875"/>
              <a:ext cx="479298" cy="400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S</a:t>
              </a:r>
              <a:endParaRPr lang="en-US" altLang="ja-JP" sz="2400" b="1" i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35">
              <a:extLst>
                <a:ext uri="{FF2B5EF4-FFF2-40B4-BE49-F238E27FC236}">
                  <a16:creationId xmlns:a16="http://schemas.microsoft.com/office/drawing/2014/main" id="{586412A1-163C-5F55-7A82-4B709410F5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32936" y="3733419"/>
              <a:ext cx="1085849" cy="60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0" name="Rectangle 38">
              <a:extLst>
                <a:ext uri="{FF2B5EF4-FFF2-40B4-BE49-F238E27FC236}">
                  <a16:creationId xmlns:a16="http://schemas.microsoft.com/office/drawing/2014/main" id="{E8680B80-0508-3975-F66A-E73E1D478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2937" y="3301959"/>
              <a:ext cx="1229492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  <a:r>
                <a:rPr lang="en-US" altLang="ja-JP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− 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11" name="Freeform 69">
              <a:extLst>
                <a:ext uri="{FF2B5EF4-FFF2-40B4-BE49-F238E27FC236}">
                  <a16:creationId xmlns:a16="http://schemas.microsoft.com/office/drawing/2014/main" id="{55454E9E-0AC1-CE3E-7A07-11C543122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663" y="3861562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" name="Freeform 70">
              <a:extLst>
                <a:ext uri="{FF2B5EF4-FFF2-40B4-BE49-F238E27FC236}">
                  <a16:creationId xmlns:a16="http://schemas.microsoft.com/office/drawing/2014/main" id="{F856D3DD-D933-374C-DA18-EAB2C196E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0974" y="3872191"/>
              <a:ext cx="2015895" cy="911356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  <a:gd name="connsiteX0" fmla="*/ 0 w 9766"/>
                <a:gd name="connsiteY0" fmla="*/ 10555 h 10555"/>
                <a:gd name="connsiteX1" fmla="*/ 116 w 9766"/>
                <a:gd name="connsiteY1" fmla="*/ 6270 h 10555"/>
                <a:gd name="connsiteX2" fmla="*/ 473 w 9766"/>
                <a:gd name="connsiteY2" fmla="*/ 2727 h 10555"/>
                <a:gd name="connsiteX3" fmla="*/ 797 w 9766"/>
                <a:gd name="connsiteY3" fmla="*/ 1366 h 10555"/>
                <a:gd name="connsiteX4" fmla="*/ 1272 w 9766"/>
                <a:gd name="connsiteY4" fmla="*/ 569 h 10555"/>
                <a:gd name="connsiteX5" fmla="*/ 2397 w 9766"/>
                <a:gd name="connsiteY5" fmla="*/ 147 h 10555"/>
                <a:gd name="connsiteX6" fmla="*/ 3632 w 9766"/>
                <a:gd name="connsiteY6" fmla="*/ 71 h 10555"/>
                <a:gd name="connsiteX7" fmla="*/ 6054 w 9766"/>
                <a:gd name="connsiteY7" fmla="*/ 5 h 10555"/>
                <a:gd name="connsiteX8" fmla="*/ 7648 w 9766"/>
                <a:gd name="connsiteY8" fmla="*/ 18 h 10555"/>
                <a:gd name="connsiteX9" fmla="*/ 9766 w 9766"/>
                <a:gd name="connsiteY9" fmla="*/ 93 h 10555"/>
                <a:gd name="connsiteX0" fmla="*/ 26 w 10026"/>
                <a:gd name="connsiteY0" fmla="*/ 10000 h 10000"/>
                <a:gd name="connsiteX1" fmla="*/ 145 w 10026"/>
                <a:gd name="connsiteY1" fmla="*/ 5940 h 10000"/>
                <a:gd name="connsiteX2" fmla="*/ 510 w 10026"/>
                <a:gd name="connsiteY2" fmla="*/ 2584 h 10000"/>
                <a:gd name="connsiteX3" fmla="*/ 842 w 10026"/>
                <a:gd name="connsiteY3" fmla="*/ 1294 h 10000"/>
                <a:gd name="connsiteX4" fmla="*/ 1328 w 10026"/>
                <a:gd name="connsiteY4" fmla="*/ 539 h 10000"/>
                <a:gd name="connsiteX5" fmla="*/ 2480 w 10026"/>
                <a:gd name="connsiteY5" fmla="*/ 139 h 10000"/>
                <a:gd name="connsiteX6" fmla="*/ 3745 w 10026"/>
                <a:gd name="connsiteY6" fmla="*/ 67 h 10000"/>
                <a:gd name="connsiteX7" fmla="*/ 6225 w 10026"/>
                <a:gd name="connsiteY7" fmla="*/ 5 h 10000"/>
                <a:gd name="connsiteX8" fmla="*/ 7857 w 10026"/>
                <a:gd name="connsiteY8" fmla="*/ 17 h 10000"/>
                <a:gd name="connsiteX9" fmla="*/ 10026 w 10026"/>
                <a:gd name="connsiteY9" fmla="*/ 88 h 10000"/>
                <a:gd name="connsiteX0" fmla="*/ 15 w 10159"/>
                <a:gd name="connsiteY0" fmla="*/ 10000 h 10000"/>
                <a:gd name="connsiteX1" fmla="*/ 278 w 10159"/>
                <a:gd name="connsiteY1" fmla="*/ 5940 h 10000"/>
                <a:gd name="connsiteX2" fmla="*/ 643 w 10159"/>
                <a:gd name="connsiteY2" fmla="*/ 2584 h 10000"/>
                <a:gd name="connsiteX3" fmla="*/ 975 w 10159"/>
                <a:gd name="connsiteY3" fmla="*/ 1294 h 10000"/>
                <a:gd name="connsiteX4" fmla="*/ 1461 w 10159"/>
                <a:gd name="connsiteY4" fmla="*/ 539 h 10000"/>
                <a:gd name="connsiteX5" fmla="*/ 2613 w 10159"/>
                <a:gd name="connsiteY5" fmla="*/ 139 h 10000"/>
                <a:gd name="connsiteX6" fmla="*/ 3878 w 10159"/>
                <a:gd name="connsiteY6" fmla="*/ 67 h 10000"/>
                <a:gd name="connsiteX7" fmla="*/ 6358 w 10159"/>
                <a:gd name="connsiteY7" fmla="*/ 5 h 10000"/>
                <a:gd name="connsiteX8" fmla="*/ 7990 w 10159"/>
                <a:gd name="connsiteY8" fmla="*/ 17 h 10000"/>
                <a:gd name="connsiteX9" fmla="*/ 10159 w 10159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940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940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  <a:gd name="connsiteX0" fmla="*/ 0 w 10144"/>
                <a:gd name="connsiteY0" fmla="*/ 10000 h 10000"/>
                <a:gd name="connsiteX1" fmla="*/ 263 w 10144"/>
                <a:gd name="connsiteY1" fmla="*/ 5731 h 10000"/>
                <a:gd name="connsiteX2" fmla="*/ 628 w 10144"/>
                <a:gd name="connsiteY2" fmla="*/ 2584 h 10000"/>
                <a:gd name="connsiteX3" fmla="*/ 960 w 10144"/>
                <a:gd name="connsiteY3" fmla="*/ 1294 h 10000"/>
                <a:gd name="connsiteX4" fmla="*/ 1446 w 10144"/>
                <a:gd name="connsiteY4" fmla="*/ 539 h 10000"/>
                <a:gd name="connsiteX5" fmla="*/ 2598 w 10144"/>
                <a:gd name="connsiteY5" fmla="*/ 139 h 10000"/>
                <a:gd name="connsiteX6" fmla="*/ 3863 w 10144"/>
                <a:gd name="connsiteY6" fmla="*/ 67 h 10000"/>
                <a:gd name="connsiteX7" fmla="*/ 6343 w 10144"/>
                <a:gd name="connsiteY7" fmla="*/ 5 h 10000"/>
                <a:gd name="connsiteX8" fmla="*/ 7975 w 10144"/>
                <a:gd name="connsiteY8" fmla="*/ 17 h 10000"/>
                <a:gd name="connsiteX9" fmla="*/ 10144 w 10144"/>
                <a:gd name="connsiteY9" fmla="*/ 88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44" h="10000">
                  <a:moveTo>
                    <a:pt x="0" y="10000"/>
                  </a:moveTo>
                  <a:cubicBezTo>
                    <a:pt x="113" y="7995"/>
                    <a:pt x="158" y="6967"/>
                    <a:pt x="263" y="5731"/>
                  </a:cubicBezTo>
                  <a:cubicBezTo>
                    <a:pt x="368" y="4495"/>
                    <a:pt x="512" y="3324"/>
                    <a:pt x="628" y="2584"/>
                  </a:cubicBezTo>
                  <a:cubicBezTo>
                    <a:pt x="744" y="1845"/>
                    <a:pt x="824" y="1635"/>
                    <a:pt x="960" y="1294"/>
                  </a:cubicBezTo>
                  <a:cubicBezTo>
                    <a:pt x="1096" y="954"/>
                    <a:pt x="1173" y="732"/>
                    <a:pt x="1446" y="539"/>
                  </a:cubicBezTo>
                  <a:cubicBezTo>
                    <a:pt x="1720" y="347"/>
                    <a:pt x="2196" y="218"/>
                    <a:pt x="2598" y="139"/>
                  </a:cubicBezTo>
                  <a:cubicBezTo>
                    <a:pt x="3001" y="62"/>
                    <a:pt x="3239" y="90"/>
                    <a:pt x="3863" y="67"/>
                  </a:cubicBezTo>
                  <a:cubicBezTo>
                    <a:pt x="4487" y="45"/>
                    <a:pt x="5658" y="27"/>
                    <a:pt x="6343" y="5"/>
                  </a:cubicBezTo>
                  <a:cubicBezTo>
                    <a:pt x="7028" y="-17"/>
                    <a:pt x="7341" y="45"/>
                    <a:pt x="7975" y="17"/>
                  </a:cubicBezTo>
                  <a:cubicBezTo>
                    <a:pt x="8609" y="-11"/>
                    <a:pt x="9783" y="104"/>
                    <a:pt x="10144" y="8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3" name="Line 72">
              <a:extLst>
                <a:ext uri="{FF2B5EF4-FFF2-40B4-BE49-F238E27FC236}">
                  <a16:creationId xmlns:a16="http://schemas.microsoft.com/office/drawing/2014/main" id="{F495AB00-1116-D154-7E4F-2D297FAB1B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02377" y="3269068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4" name="Rectangle 73">
              <a:extLst>
                <a:ext uri="{FF2B5EF4-FFF2-40B4-BE49-F238E27FC236}">
                  <a16:creationId xmlns:a16="http://schemas.microsoft.com/office/drawing/2014/main" id="{514797BE-F7C7-F9DD-51DC-B0AD3F1A0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7914" y="5861456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74">
              <a:extLst>
                <a:ext uri="{FF2B5EF4-FFF2-40B4-BE49-F238E27FC236}">
                  <a16:creationId xmlns:a16="http://schemas.microsoft.com/office/drawing/2014/main" id="{CA3E596B-CD6D-D943-F3B9-2259D077A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3629" y="3117450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en-US" altLang="ja-JP" sz="2000" i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76">
              <a:extLst>
                <a:ext uri="{FF2B5EF4-FFF2-40B4-BE49-F238E27FC236}">
                  <a16:creationId xmlns:a16="http://schemas.microsoft.com/office/drawing/2014/main" id="{407DA505-FA41-1664-3407-E80BD4DF6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784" y="5861480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FB</a:t>
              </a:r>
            </a:p>
          </p:txBody>
        </p:sp>
        <p:sp>
          <p:nvSpPr>
            <p:cNvPr id="17" name="Rectangle 77">
              <a:extLst>
                <a:ext uri="{FF2B5EF4-FFF2-40B4-BE49-F238E27FC236}">
                  <a16:creationId xmlns:a16="http://schemas.microsoft.com/office/drawing/2014/main" id="{78068513-86E3-89E6-9E8D-AD25CC320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2839" y="5861456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18" name="Rectangle 78">
              <a:extLst>
                <a:ext uri="{FF2B5EF4-FFF2-40B4-BE49-F238E27FC236}">
                  <a16:creationId xmlns:a16="http://schemas.microsoft.com/office/drawing/2014/main" id="{491AC5CC-87D0-E012-BC99-92C6A75AD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8945" y="588806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19" name="Line 79">
              <a:extLst>
                <a:ext uri="{FF2B5EF4-FFF2-40B4-BE49-F238E27FC236}">
                  <a16:creationId xmlns:a16="http://schemas.microsoft.com/office/drawing/2014/main" id="{F496A791-145A-9AA0-1206-5B51DDD54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09129" y="5645556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20" name="Line 80">
              <a:extLst>
                <a:ext uri="{FF2B5EF4-FFF2-40B4-BE49-F238E27FC236}">
                  <a16:creationId xmlns:a16="http://schemas.microsoft.com/office/drawing/2014/main" id="{BCE7A5A8-6762-59E0-8245-C1A8DCE641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02377" y="3868282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i="1"/>
            </a:p>
          </p:txBody>
        </p:sp>
        <p:sp>
          <p:nvSpPr>
            <p:cNvPr id="21" name="Line 81">
              <a:extLst>
                <a:ext uri="{FF2B5EF4-FFF2-40B4-BE49-F238E27FC236}">
                  <a16:creationId xmlns:a16="http://schemas.microsoft.com/office/drawing/2014/main" id="{13D8AD37-E4B8-FF3B-ECCA-944B911F2B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4946" y="5645556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 sz="1600"/>
            </a:p>
          </p:txBody>
        </p:sp>
        <p:sp>
          <p:nvSpPr>
            <p:cNvPr id="22" name="Line 83">
              <a:extLst>
                <a:ext uri="{FF2B5EF4-FFF2-40B4-BE49-F238E27FC236}">
                  <a16:creationId xmlns:a16="http://schemas.microsoft.com/office/drawing/2014/main" id="{AED74928-0BEB-22BF-78FE-C7C96D1A5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4664" y="5790018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E1C2B3FE-C8B8-F96A-2544-8917AF038463}"/>
                </a:ext>
              </a:extLst>
            </p:cNvPr>
            <p:cNvSpPr/>
            <p:nvPr/>
          </p:nvSpPr>
          <p:spPr>
            <a:xfrm>
              <a:off x="6522938" y="4730245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B36FDE1E-3995-D852-1311-9D970D43679A}"/>
                </a:ext>
              </a:extLst>
            </p:cNvPr>
            <p:cNvCxnSpPr>
              <a:stCxn id="12" idx="0"/>
              <a:endCxn id="12" idx="0"/>
            </p:cNvCxnSpPr>
            <p:nvPr/>
          </p:nvCxnSpPr>
          <p:spPr>
            <a:xfrm>
              <a:off x="6700974" y="478354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FD767C02-B446-AC26-CC54-9C4EC2617492}"/>
                </a:ext>
              </a:extLst>
            </p:cNvPr>
            <p:cNvCxnSpPr>
              <a:stCxn id="12" idx="0"/>
            </p:cNvCxnSpPr>
            <p:nvPr/>
          </p:nvCxnSpPr>
          <p:spPr>
            <a:xfrm flipH="1">
              <a:off x="6643950" y="4783547"/>
              <a:ext cx="57024" cy="6462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1DF3E985-96F4-B69A-0E5C-A67F979633AA}"/>
                </a:ext>
              </a:extLst>
            </p:cNvPr>
            <p:cNvSpPr/>
            <p:nvPr/>
          </p:nvSpPr>
          <p:spPr>
            <a:xfrm>
              <a:off x="6477509" y="5429834"/>
              <a:ext cx="166440" cy="359638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507880C-7E80-2F78-E3D1-40BE959BD745}"/>
              </a:ext>
            </a:extLst>
          </p:cNvPr>
          <p:cNvSpPr txBox="1"/>
          <p:nvPr/>
        </p:nvSpPr>
        <p:spPr>
          <a:xfrm>
            <a:off x="3635896" y="194877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ACB167C-F35B-3D63-C248-79FE6841EE02}"/>
              </a:ext>
            </a:extLst>
          </p:cNvPr>
          <p:cNvSpPr txBox="1"/>
          <p:nvPr/>
        </p:nvSpPr>
        <p:spPr>
          <a:xfrm>
            <a:off x="3536775" y="439704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(6.2)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541C530E-B461-7170-7B53-4A4B4FBA91C1}"/>
              </a:ext>
            </a:extLst>
          </p:cNvPr>
          <p:cNvGraphicFramePr>
            <a:graphicFrameLocks/>
          </p:cNvGraphicFramePr>
          <p:nvPr/>
        </p:nvGraphicFramePr>
        <p:xfrm>
          <a:off x="4643438" y="1718098"/>
          <a:ext cx="4222576" cy="320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 dirty="0">
                <a:latin typeface="Times New Roman" pitchFamily="18" charset="0"/>
              </a:rPr>
              <a:t>(3/3)</a:t>
            </a:r>
            <a:r>
              <a:rPr lang="ja-JP" altLang="en-US" b="1">
                <a:latin typeface="Times New Roman" pitchFamily="18" charset="0"/>
              </a:rPr>
              <a:t>： </a:t>
            </a:r>
            <a:r>
              <a:rPr lang="en-US" altLang="ja-JP" b="1" i="1" dirty="0" err="1">
                <a:latin typeface="Times New Roman" pitchFamily="18" charset="0"/>
              </a:rPr>
              <a:t>v</a:t>
            </a:r>
            <a:r>
              <a:rPr lang="en-US" altLang="ja-JP" b="1" i="1" baseline="-25000" dirty="0" err="1">
                <a:latin typeface="Times New Roman" pitchFamily="18" charset="0"/>
              </a:rPr>
              <a:t>S</a:t>
            </a:r>
            <a:endParaRPr lang="en-US" altLang="ja-JP" b="1" i="1" baseline="-25000" dirty="0">
              <a:latin typeface="Times New Roman" pitchFamily="18" charset="0"/>
            </a:endParaRPr>
          </a:p>
        </p:txBody>
      </p:sp>
      <p:sp>
        <p:nvSpPr>
          <p:cNvPr id="334851" name="Text Box 3"/>
          <p:cNvSpPr txBox="1">
            <a:spLocks noChangeArrowheads="1"/>
          </p:cNvSpPr>
          <p:nvPr/>
        </p:nvSpPr>
        <p:spPr bwMode="auto">
          <a:xfrm>
            <a:off x="5292725" y="5553075"/>
            <a:ext cx="331152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m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：移動度，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sat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：飽和速度</a:t>
            </a:r>
          </a:p>
        </p:txBody>
      </p:sp>
      <p:sp>
        <p:nvSpPr>
          <p:cNvPr id="334855" name="Rectangle 7"/>
          <p:cNvSpPr>
            <a:spLocks noChangeArrowheads="1"/>
          </p:cNvSpPr>
          <p:nvPr/>
        </p:nvSpPr>
        <p:spPr bwMode="auto">
          <a:xfrm>
            <a:off x="5507037" y="1111064"/>
            <a:ext cx="3097213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キャリア速度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3200" b="1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437" name="Text Box 18"/>
          <p:cNvSpPr txBox="1">
            <a:spLocks noChangeArrowheads="1"/>
          </p:cNvSpPr>
          <p:nvPr/>
        </p:nvSpPr>
        <p:spPr bwMode="auto">
          <a:xfrm>
            <a:off x="539750" y="1622833"/>
            <a:ext cx="331152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基本式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  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 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36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⋅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endParaRPr kumimoji="1" lang="en-US" altLang="ja-JP" sz="3600" b="1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440" name="AutoShape 59"/>
          <p:cNvSpPr>
            <a:spLocks noChangeArrowheads="1"/>
          </p:cNvSpPr>
          <p:nvPr/>
        </p:nvSpPr>
        <p:spPr bwMode="auto">
          <a:xfrm>
            <a:off x="1187450" y="2205038"/>
            <a:ext cx="2808288" cy="7921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0DC131-995A-C8AD-B30E-238F0DA54BBB}"/>
              </a:ext>
            </a:extLst>
          </p:cNvPr>
          <p:cNvGrpSpPr>
            <a:grpSpLocks/>
          </p:cNvGrpSpPr>
          <p:nvPr/>
        </p:nvGrpSpPr>
        <p:grpSpPr bwMode="auto">
          <a:xfrm>
            <a:off x="5806907" y="3311153"/>
            <a:ext cx="1006475" cy="519113"/>
            <a:chOff x="4150" y="3249"/>
            <a:chExt cx="771" cy="36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C0D2AD-7864-F264-46B9-40314CE61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" y="3249"/>
              <a:ext cx="49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E</a:t>
              </a:r>
              <a:endParaRPr kumimoji="1" lang="en-US" altLang="ja-JP" sz="4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0F546BCF-8F6F-7537-C3A5-602C1D6FFB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0" y="3430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  <p:grpSp>
        <p:nvGrpSpPr>
          <p:cNvPr id="8" name="Group 37">
            <a:extLst>
              <a:ext uri="{FF2B5EF4-FFF2-40B4-BE49-F238E27FC236}">
                <a16:creationId xmlns:a16="http://schemas.microsoft.com/office/drawing/2014/main" id="{4AB2A664-53F7-5475-9CAD-A71DECA59572}"/>
              </a:ext>
            </a:extLst>
          </p:cNvPr>
          <p:cNvGrpSpPr>
            <a:grpSpLocks/>
          </p:cNvGrpSpPr>
          <p:nvPr/>
        </p:nvGrpSpPr>
        <p:grpSpPr bwMode="auto">
          <a:xfrm>
            <a:off x="6860706" y="4293096"/>
            <a:ext cx="1239838" cy="1022351"/>
            <a:chOff x="5193" y="3015"/>
            <a:chExt cx="781" cy="644"/>
          </a:xfrm>
        </p:grpSpPr>
        <p:sp>
          <p:nvSpPr>
            <p:cNvPr id="9" name="Line 35">
              <a:extLst>
                <a:ext uri="{FF2B5EF4-FFF2-40B4-BE49-F238E27FC236}">
                  <a16:creationId xmlns:a16="http://schemas.microsoft.com/office/drawing/2014/main" id="{6CD7EEAD-7C5A-DED0-6DE8-394193399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93" y="3015"/>
              <a:ext cx="383" cy="445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0" name="Text Box 36">
              <a:extLst>
                <a:ext uri="{FF2B5EF4-FFF2-40B4-BE49-F238E27FC236}">
                  <a16:creationId xmlns:a16="http://schemas.microsoft.com/office/drawing/2014/main" id="{890F9FBD-34DD-046C-E365-4906CD2845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7" y="3465"/>
              <a:ext cx="5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2 V/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m 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B1D486-6CC8-7540-F759-3C36C779BDBF}"/>
              </a:ext>
            </a:extLst>
          </p:cNvPr>
          <p:cNvSpPr txBox="1"/>
          <p:nvPr/>
        </p:nvSpPr>
        <p:spPr>
          <a:xfrm>
            <a:off x="3275856" y="302889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334851" grpId="0"/>
      <p:bldP spid="3348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383587" cy="427038"/>
          </a:xfrm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anose="02020603050405020304" pitchFamily="18" charset="0"/>
              </a:rPr>
              <a:t>I</a:t>
            </a:r>
            <a:r>
              <a:rPr lang="en-US" altLang="ja-JP" sz="3400" b="1" i="1" baseline="-25000" dirty="0">
                <a:latin typeface="Times New Roman" panose="02020603050405020304" pitchFamily="18" charset="0"/>
              </a:rPr>
              <a:t>D</a:t>
            </a:r>
            <a:r>
              <a:rPr lang="en-US" altLang="ja-JP" sz="3400" b="1" dirty="0">
                <a:latin typeface="Times New Roman" panose="02020603050405020304" pitchFamily="18" charset="0"/>
              </a:rPr>
              <a:t>-</a:t>
            </a:r>
            <a:r>
              <a:rPr lang="en-US" altLang="ja-JP" sz="3400" b="1" i="1" dirty="0">
                <a:latin typeface="Times New Roman" panose="02020603050405020304" pitchFamily="18" charset="0"/>
              </a:rPr>
              <a:t>V</a:t>
            </a:r>
            <a:r>
              <a:rPr lang="en-US" altLang="ja-JP" sz="3400" b="1" i="1" baseline="-25000" dirty="0">
                <a:latin typeface="Times New Roman" panose="02020603050405020304" pitchFamily="18" charset="0"/>
              </a:rPr>
              <a:t>D</a:t>
            </a:r>
            <a:r>
              <a:rPr lang="ja-JP" altLang="en-US" sz="3400" b="1"/>
              <a:t>特性</a:t>
            </a:r>
          </a:p>
        </p:txBody>
      </p:sp>
      <p:grpSp>
        <p:nvGrpSpPr>
          <p:cNvPr id="47109" name="Group 24"/>
          <p:cNvGrpSpPr>
            <a:grpSpLocks/>
          </p:cNvGrpSpPr>
          <p:nvPr/>
        </p:nvGrpSpPr>
        <p:grpSpPr bwMode="auto">
          <a:xfrm>
            <a:off x="6443663" y="1365051"/>
            <a:ext cx="2443162" cy="1092200"/>
            <a:chOff x="4059" y="754"/>
            <a:chExt cx="1539" cy="688"/>
          </a:xfrm>
        </p:grpSpPr>
        <p:sp>
          <p:nvSpPr>
            <p:cNvPr id="47120" name="Rectangle 36"/>
            <p:cNvSpPr>
              <a:spLocks noChangeArrowheads="1"/>
            </p:cNvSpPr>
            <p:nvPr/>
          </p:nvSpPr>
          <p:spPr bwMode="auto">
            <a:xfrm>
              <a:off x="4344" y="754"/>
              <a:ext cx="915" cy="17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121" name="Rectangle 37"/>
            <p:cNvSpPr>
              <a:spLocks noChangeArrowheads="1"/>
            </p:cNvSpPr>
            <p:nvPr/>
          </p:nvSpPr>
          <p:spPr bwMode="auto">
            <a:xfrm>
              <a:off x="4062" y="1032"/>
              <a:ext cx="1533" cy="4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122" name="Arc 38"/>
            <p:cNvSpPr>
              <a:spLocks/>
            </p:cNvSpPr>
            <p:nvPr/>
          </p:nvSpPr>
          <p:spPr bwMode="auto">
            <a:xfrm>
              <a:off x="4059" y="1043"/>
              <a:ext cx="483" cy="1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7123" name="Arc 39"/>
            <p:cNvSpPr>
              <a:spLocks/>
            </p:cNvSpPr>
            <p:nvPr/>
          </p:nvSpPr>
          <p:spPr bwMode="auto">
            <a:xfrm>
              <a:off x="5115" y="1032"/>
              <a:ext cx="483" cy="1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7124" name="Freeform 40"/>
            <p:cNvSpPr>
              <a:spLocks/>
            </p:cNvSpPr>
            <p:nvPr/>
          </p:nvSpPr>
          <p:spPr bwMode="auto">
            <a:xfrm>
              <a:off x="4539" y="1032"/>
              <a:ext cx="564" cy="61"/>
            </a:xfrm>
            <a:custGeom>
              <a:avLst/>
              <a:gdLst>
                <a:gd name="T0" fmla="*/ 0 w 576"/>
                <a:gd name="T1" fmla="*/ 0 h 48"/>
                <a:gd name="T2" fmla="*/ 339 w 576"/>
                <a:gd name="T3" fmla="*/ 0 h 48"/>
                <a:gd name="T4" fmla="*/ 0 w 576"/>
                <a:gd name="T5" fmla="*/ 7406 h 48"/>
                <a:gd name="T6" fmla="*/ 0 w 576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"/>
                <a:gd name="T13" fmla="*/ 0 h 48"/>
                <a:gd name="T14" fmla="*/ 576 w 576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" h="48">
                  <a:moveTo>
                    <a:pt x="0" y="0"/>
                  </a:moveTo>
                  <a:lnTo>
                    <a:pt x="576" y="0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99"/>
            </a:solidFill>
            <a:ln w="38100" cap="flat" cmpd="sng">
              <a:solidFill>
                <a:srgbClr val="FF3399"/>
              </a:solidFill>
              <a:prstDash val="solid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766248" y="1806376"/>
            <a:ext cx="838200" cy="1450975"/>
            <a:chOff x="4944" y="1872"/>
            <a:chExt cx="528" cy="914"/>
          </a:xfrm>
        </p:grpSpPr>
        <p:sp>
          <p:nvSpPr>
            <p:cNvPr id="47118" name="Line 42"/>
            <p:cNvSpPr>
              <a:spLocks noChangeShapeType="1"/>
            </p:cNvSpPr>
            <p:nvPr/>
          </p:nvSpPr>
          <p:spPr bwMode="auto">
            <a:xfrm flipH="1" flipV="1">
              <a:off x="5181" y="1872"/>
              <a:ext cx="3" cy="67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7119" name="Text Box 43"/>
            <p:cNvSpPr txBox="1">
              <a:spLocks noChangeArrowheads="1"/>
            </p:cNvSpPr>
            <p:nvPr/>
          </p:nvSpPr>
          <p:spPr bwMode="auto">
            <a:xfrm>
              <a:off x="4944" y="2494"/>
              <a:ext cx="52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Dsat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 </a:t>
              </a:r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8137971" y="1381274"/>
            <a:ext cx="898525" cy="463550"/>
            <a:chOff x="5193" y="1616"/>
            <a:chExt cx="566" cy="292"/>
          </a:xfrm>
        </p:grpSpPr>
        <p:sp>
          <p:nvSpPr>
            <p:cNvPr id="47116" name="Line 45"/>
            <p:cNvSpPr>
              <a:spLocks noChangeShapeType="1"/>
            </p:cNvSpPr>
            <p:nvPr/>
          </p:nvSpPr>
          <p:spPr bwMode="auto">
            <a:xfrm flipV="1">
              <a:off x="5193" y="1752"/>
              <a:ext cx="0" cy="13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7117" name="Text Box 46"/>
            <p:cNvSpPr txBox="1">
              <a:spLocks noChangeArrowheads="1"/>
            </p:cNvSpPr>
            <p:nvPr/>
          </p:nvSpPr>
          <p:spPr bwMode="auto">
            <a:xfrm>
              <a:off x="5407" y="1616"/>
              <a:ext cx="35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+mn-cs"/>
                </a:rPr>
                <a:t>th</a:t>
              </a:r>
            </a:p>
          </p:txBody>
        </p:sp>
      </p:grpSp>
      <p:sp>
        <p:nvSpPr>
          <p:cNvPr id="370736" name="Text Box 48"/>
          <p:cNvSpPr txBox="1">
            <a:spLocks noChangeArrowheads="1"/>
          </p:cNvSpPr>
          <p:nvPr/>
        </p:nvSpPr>
        <p:spPr bwMode="auto">
          <a:xfrm>
            <a:off x="6588125" y="3541514"/>
            <a:ext cx="2346325" cy="46355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Dsat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≡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</a:rPr>
              <a:t>-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th</a:t>
            </a:r>
          </a:p>
        </p:txBody>
      </p:sp>
      <p:sp>
        <p:nvSpPr>
          <p:cNvPr id="25" name="テキスト ボックス 29"/>
          <p:cNvSpPr txBox="1"/>
          <p:nvPr/>
        </p:nvSpPr>
        <p:spPr>
          <a:xfrm>
            <a:off x="6729566" y="2596921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9"/>
          <p:cNvSpPr txBox="1"/>
          <p:nvPr/>
        </p:nvSpPr>
        <p:spPr>
          <a:xfrm>
            <a:off x="2915816" y="580582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0CAA034-FC95-CA4C-B87D-C62E4EBD25C8}"/>
              </a:ext>
            </a:extLst>
          </p:cNvPr>
          <p:cNvGrpSpPr/>
          <p:nvPr/>
        </p:nvGrpSpPr>
        <p:grpSpPr>
          <a:xfrm>
            <a:off x="323528" y="1332776"/>
            <a:ext cx="5714404" cy="4306325"/>
            <a:chOff x="323528" y="1332776"/>
            <a:chExt cx="5714404" cy="4306325"/>
          </a:xfrm>
        </p:grpSpPr>
        <p:graphicFrame>
          <p:nvGraphicFramePr>
            <p:cNvPr id="22" name="グラフ 21"/>
            <p:cNvGraphicFramePr/>
            <p:nvPr/>
          </p:nvGraphicFramePr>
          <p:xfrm>
            <a:off x="323528" y="2110709"/>
            <a:ext cx="5469890" cy="3528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>
              <a:off x="4689342" y="1332776"/>
              <a:ext cx="1348590" cy="707886"/>
            </a:xfrm>
            <a:prstGeom prst="wedgeRectCallout">
              <a:avLst>
                <a:gd name="adj1" fmla="val -53770"/>
                <a:gd name="adj2" fmla="val 136986"/>
              </a:avLst>
            </a:pr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飽和領域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（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5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極管領域）</a:t>
              </a: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1043608" y="1335157"/>
              <a:ext cx="1417622" cy="707886"/>
            </a:xfrm>
            <a:prstGeom prst="wedgeRectCallout">
              <a:avLst>
                <a:gd name="adj1" fmla="val 17424"/>
                <a:gd name="adj2" fmla="val 323249"/>
              </a:avLst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線形領域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（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3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極管領域）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6EB68AB-53FA-ED45-AE13-37718C758094}"/>
                </a:ext>
              </a:extLst>
            </p:cNvPr>
            <p:cNvSpPr/>
            <p:nvPr/>
          </p:nvSpPr>
          <p:spPr bwMode="auto">
            <a:xfrm>
              <a:off x="2339752" y="2441204"/>
              <a:ext cx="936104" cy="19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" name="Text Box 48"/>
            <p:cNvSpPr txBox="1">
              <a:spLocks noChangeArrowheads="1"/>
            </p:cNvSpPr>
            <p:nvPr/>
          </p:nvSpPr>
          <p:spPr bwMode="auto">
            <a:xfrm>
              <a:off x="2653494" y="1995431"/>
              <a:ext cx="1655762" cy="46384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D</a:t>
              </a:r>
              <a:r>
                <a:rPr kumimoji="1" lang="en-US" altLang="ja-JP" sz="24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 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 = </a:t>
              </a: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Dsat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 </a:t>
              </a:r>
            </a:p>
          </p:txBody>
        </p:sp>
      </p:grpSp>
      <p:sp>
        <p:nvSpPr>
          <p:cNvPr id="7" name="Text Box 48">
            <a:extLst>
              <a:ext uri="{FF2B5EF4-FFF2-40B4-BE49-F238E27FC236}">
                <a16:creationId xmlns:a16="http://schemas.microsoft.com/office/drawing/2014/main" id="{743B7B04-7F19-8BEE-7CB6-B32F7FCB4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972" y="901278"/>
            <a:ext cx="1004436" cy="463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0A11ED8-C7FF-BA28-8340-2E13CAABA84C}"/>
              </a:ext>
            </a:extLst>
          </p:cNvPr>
          <p:cNvSpPr txBox="1"/>
          <p:nvPr/>
        </p:nvSpPr>
        <p:spPr>
          <a:xfrm>
            <a:off x="8145287" y="40770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(6.4)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1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6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166100" cy="427038"/>
          </a:xfrm>
        </p:spPr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V</a:t>
            </a:r>
            <a:r>
              <a:rPr lang="en-US" altLang="ja-JP" sz="3200" b="1" i="1" baseline="-25000" dirty="0" err="1">
                <a:latin typeface="Times New Roman" pitchFamily="18" charset="0"/>
              </a:rPr>
              <a:t>Dsat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itchFamily="18" charset="0"/>
              </a:rPr>
              <a:t>≡ 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3200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  <a:r>
              <a:rPr lang="en-US" altLang="ja-JP" sz="3200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Symbol" pitchFamily="2" charset="2"/>
              </a:rPr>
              <a:t>- </a:t>
            </a:r>
            <a:r>
              <a:rPr lang="en-US" altLang="ja-JP" sz="32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3200" b="1" i="1" baseline="-25000" dirty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ja-JP" altLang="en-US" sz="3200" b="1">
                <a:solidFill>
                  <a:srgbClr val="000000"/>
                </a:solidFill>
                <a:latin typeface="Times New Roman" pitchFamily="18" charset="0"/>
              </a:rPr>
              <a:t>： 具体的な説明</a:t>
            </a:r>
            <a:endParaRPr lang="ja-JP" altLang="en-US" sz="3400" b="1"/>
          </a:p>
        </p:txBody>
      </p:sp>
      <p:sp>
        <p:nvSpPr>
          <p:cNvPr id="370736" name="Text Box 48"/>
          <p:cNvSpPr txBox="1">
            <a:spLocks noChangeArrowheads="1"/>
          </p:cNvSpPr>
          <p:nvPr/>
        </p:nvSpPr>
        <p:spPr bwMode="auto">
          <a:xfrm>
            <a:off x="5691386" y="1649636"/>
            <a:ext cx="153193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-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5" name="Text Box 42"/>
          <p:cNvSpPr txBox="1">
            <a:spLocks noChangeArrowheads="1"/>
          </p:cNvSpPr>
          <p:nvPr/>
        </p:nvSpPr>
        <p:spPr bwMode="auto">
          <a:xfrm>
            <a:off x="6516216" y="2637110"/>
            <a:ext cx="865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6" name="Text Box 43"/>
          <p:cNvSpPr txBox="1">
            <a:spLocks noChangeArrowheads="1"/>
          </p:cNvSpPr>
          <p:nvPr/>
        </p:nvSpPr>
        <p:spPr bwMode="auto">
          <a:xfrm>
            <a:off x="3785258" y="1810168"/>
            <a:ext cx="1403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5 V 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6" name="直線矢印コネクタ 5"/>
          <p:cNvCxnSpPr>
            <a:cxnSpLocks/>
          </p:cNvCxnSpPr>
          <p:nvPr/>
        </p:nvCxnSpPr>
        <p:spPr>
          <a:xfrm>
            <a:off x="5883257" y="3140445"/>
            <a:ext cx="0" cy="176071"/>
          </a:xfrm>
          <a:prstGeom prst="straightConnector1">
            <a:avLst/>
          </a:prstGeom>
          <a:ln w="28575">
            <a:solidFill>
              <a:schemeClr val="tx2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42"/>
          <p:cNvSpPr txBox="1">
            <a:spLocks noChangeArrowheads="1"/>
          </p:cNvSpPr>
          <p:nvPr/>
        </p:nvSpPr>
        <p:spPr bwMode="auto">
          <a:xfrm>
            <a:off x="7309966" y="2348185"/>
            <a:ext cx="792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4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8" name="直線矢印コネクタ 7"/>
          <p:cNvCxnSpPr>
            <a:cxnSpLocks/>
          </p:cNvCxnSpPr>
          <p:nvPr/>
        </p:nvCxnSpPr>
        <p:spPr>
          <a:xfrm flipH="1">
            <a:off x="5987989" y="2090961"/>
            <a:ext cx="278863" cy="1139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0" name="Text Box 42"/>
          <p:cNvSpPr txBox="1">
            <a:spLocks noChangeArrowheads="1"/>
          </p:cNvSpPr>
          <p:nvPr/>
        </p:nvSpPr>
        <p:spPr bwMode="auto">
          <a:xfrm>
            <a:off x="7309966" y="2637110"/>
            <a:ext cx="792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9" name="Text Box 42"/>
          <p:cNvSpPr txBox="1">
            <a:spLocks noChangeArrowheads="1"/>
          </p:cNvSpPr>
          <p:nvPr/>
        </p:nvSpPr>
        <p:spPr bwMode="auto">
          <a:xfrm>
            <a:off x="7309966" y="2060848"/>
            <a:ext cx="792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5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0" name="Text Box 42"/>
          <p:cNvSpPr txBox="1">
            <a:spLocks noChangeArrowheads="1"/>
          </p:cNvSpPr>
          <p:nvPr/>
        </p:nvSpPr>
        <p:spPr bwMode="auto">
          <a:xfrm>
            <a:off x="7112198" y="1341661"/>
            <a:ext cx="792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" name="Text Box 42"/>
          <p:cNvSpPr txBox="1">
            <a:spLocks noChangeArrowheads="1"/>
          </p:cNvSpPr>
          <p:nvPr/>
        </p:nvSpPr>
        <p:spPr bwMode="auto">
          <a:xfrm>
            <a:off x="7112198" y="1628998"/>
            <a:ext cx="792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2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2" name="Text Box 42"/>
          <p:cNvSpPr txBox="1">
            <a:spLocks noChangeArrowheads="1"/>
          </p:cNvSpPr>
          <p:nvPr/>
        </p:nvSpPr>
        <p:spPr bwMode="auto">
          <a:xfrm>
            <a:off x="7112198" y="1052736"/>
            <a:ext cx="792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 V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95" name="Text Box 48"/>
          <p:cNvSpPr txBox="1">
            <a:spLocks noChangeArrowheads="1"/>
          </p:cNvSpPr>
          <p:nvPr/>
        </p:nvSpPr>
        <p:spPr bwMode="auto">
          <a:xfrm>
            <a:off x="659875" y="1279671"/>
            <a:ext cx="2206625" cy="465137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1 V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のとき</a:t>
            </a:r>
            <a:endParaRPr kumimoji="1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370723" name="直線コネクタ 370722"/>
          <p:cNvCxnSpPr>
            <a:cxnSpLocks/>
          </p:cNvCxnSpPr>
          <p:nvPr/>
        </p:nvCxnSpPr>
        <p:spPr>
          <a:xfrm flipV="1">
            <a:off x="3098241" y="3384456"/>
            <a:ext cx="2639083" cy="1885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>
            <a:cxnSpLocks/>
          </p:cNvCxnSpPr>
          <p:nvPr/>
        </p:nvCxnSpPr>
        <p:spPr>
          <a:xfrm flipV="1">
            <a:off x="3109905" y="3331098"/>
            <a:ext cx="2608169" cy="241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cxnSpLocks/>
          </p:cNvCxnSpPr>
          <p:nvPr/>
        </p:nvCxnSpPr>
        <p:spPr>
          <a:xfrm flipV="1">
            <a:off x="3109905" y="3315786"/>
            <a:ext cx="2010375" cy="226429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>
            <a:spLocks noChangeArrowheads="1"/>
          </p:cNvSpPr>
          <p:nvPr/>
        </p:nvSpPr>
        <p:spPr bwMode="auto">
          <a:xfrm>
            <a:off x="7634486" y="1341661"/>
            <a:ext cx="969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←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endParaRPr kumimoji="1" lang="ja-JP" altLang="en-US" sz="2400" b="0" i="1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81B1CDC0-BC9B-6644-71B1-704F2AEC6892}"/>
              </a:ext>
            </a:extLst>
          </p:cNvPr>
          <p:cNvSpPr/>
          <p:nvPr/>
        </p:nvSpPr>
        <p:spPr>
          <a:xfrm>
            <a:off x="5737324" y="3343774"/>
            <a:ext cx="850900" cy="508000"/>
          </a:xfrm>
          <a:custGeom>
            <a:avLst/>
            <a:gdLst>
              <a:gd name="connsiteX0" fmla="*/ 0 w 850900"/>
              <a:gd name="connsiteY0" fmla="*/ 12700 h 508000"/>
              <a:gd name="connsiteX1" fmla="*/ 0 w 850900"/>
              <a:gd name="connsiteY1" fmla="*/ 120650 h 508000"/>
              <a:gd name="connsiteX2" fmla="*/ 50800 w 850900"/>
              <a:gd name="connsiteY2" fmla="*/ 292100 h 508000"/>
              <a:gd name="connsiteX3" fmla="*/ 209550 w 850900"/>
              <a:gd name="connsiteY3" fmla="*/ 444500 h 508000"/>
              <a:gd name="connsiteX4" fmla="*/ 387350 w 850900"/>
              <a:gd name="connsiteY4" fmla="*/ 508000 h 508000"/>
              <a:gd name="connsiteX5" fmla="*/ 654050 w 850900"/>
              <a:gd name="connsiteY5" fmla="*/ 488950 h 508000"/>
              <a:gd name="connsiteX6" fmla="*/ 850900 w 850900"/>
              <a:gd name="connsiteY6" fmla="*/ 488950 h 508000"/>
              <a:gd name="connsiteX7" fmla="*/ 850900 w 850900"/>
              <a:gd name="connsiteY7" fmla="*/ 406400 h 508000"/>
              <a:gd name="connsiteX8" fmla="*/ 844550 w 850900"/>
              <a:gd name="connsiteY8" fmla="*/ 120650 h 508000"/>
              <a:gd name="connsiteX9" fmla="*/ 844550 w 850900"/>
              <a:gd name="connsiteY9" fmla="*/ 0 h 508000"/>
              <a:gd name="connsiteX10" fmla="*/ 774700 w 850900"/>
              <a:gd name="connsiteY10" fmla="*/ 0 h 508000"/>
              <a:gd name="connsiteX11" fmla="*/ 0 w 850900"/>
              <a:gd name="connsiteY11" fmla="*/ 127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0900" h="508000">
                <a:moveTo>
                  <a:pt x="0" y="12700"/>
                </a:moveTo>
                <a:lnTo>
                  <a:pt x="0" y="120650"/>
                </a:lnTo>
                <a:lnTo>
                  <a:pt x="50800" y="292100"/>
                </a:lnTo>
                <a:lnTo>
                  <a:pt x="209550" y="444500"/>
                </a:lnTo>
                <a:lnTo>
                  <a:pt x="387350" y="508000"/>
                </a:lnTo>
                <a:lnTo>
                  <a:pt x="654050" y="488950"/>
                </a:lnTo>
                <a:lnTo>
                  <a:pt x="850900" y="488950"/>
                </a:lnTo>
                <a:lnTo>
                  <a:pt x="850900" y="406400"/>
                </a:lnTo>
                <a:lnTo>
                  <a:pt x="844550" y="120650"/>
                </a:lnTo>
                <a:lnTo>
                  <a:pt x="844550" y="0"/>
                </a:lnTo>
                <a:lnTo>
                  <a:pt x="774700" y="0"/>
                </a:lnTo>
                <a:lnTo>
                  <a:pt x="0" y="12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1E8B5B1E-31E6-6887-21A1-C3897D924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230" y="2764207"/>
            <a:ext cx="2880031" cy="37623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18">
            <a:extLst>
              <a:ext uri="{FF2B5EF4-FFF2-40B4-BE49-F238E27FC236}">
                <a16:creationId xmlns:a16="http://schemas.microsoft.com/office/drawing/2014/main" id="{E26119A8-5867-76FA-A5DB-FA6E8490B6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83524" y="2951687"/>
            <a:ext cx="0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" name="Line 19">
            <a:extLst>
              <a:ext uri="{FF2B5EF4-FFF2-40B4-BE49-F238E27FC236}">
                <a16:creationId xmlns:a16="http://schemas.microsoft.com/office/drawing/2014/main" id="{EBE6E528-F969-3C24-BFCE-BAA76D0DB8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89225" y="2392887"/>
            <a:ext cx="0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" name="Arc 22">
            <a:extLst>
              <a:ext uri="{FF2B5EF4-FFF2-40B4-BE49-F238E27FC236}">
                <a16:creationId xmlns:a16="http://schemas.microsoft.com/office/drawing/2014/main" id="{39FE1277-FBD4-2D18-A6D1-78DC3400A650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2822016" y="3337449"/>
            <a:ext cx="276225" cy="4667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" name="Arc 23">
            <a:extLst>
              <a:ext uri="{FF2B5EF4-FFF2-40B4-BE49-F238E27FC236}">
                <a16:creationId xmlns:a16="http://schemas.microsoft.com/office/drawing/2014/main" id="{A6DF27A9-619F-A078-0A72-CFE1395F11D0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5732262" y="3327687"/>
            <a:ext cx="342900" cy="4667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5" name="Line 25">
            <a:extLst>
              <a:ext uri="{FF2B5EF4-FFF2-40B4-BE49-F238E27FC236}">
                <a16:creationId xmlns:a16="http://schemas.microsoft.com/office/drawing/2014/main" id="{1EE142BC-F162-0A41-37D2-38AE5CF28D7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4145" y="3809525"/>
            <a:ext cx="61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6" name="Line 26">
            <a:extLst>
              <a:ext uri="{FF2B5EF4-FFF2-40B4-BE49-F238E27FC236}">
                <a16:creationId xmlns:a16="http://schemas.microsoft.com/office/drawing/2014/main" id="{B01BE73E-3D09-7037-1D9E-D3A011D287E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50569" y="3796825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" name="Text Box 41">
            <a:extLst>
              <a:ext uri="{FF2B5EF4-FFF2-40B4-BE49-F238E27FC236}">
                <a16:creationId xmlns:a16="http://schemas.microsoft.com/office/drawing/2014/main" id="{9D65F070-DBF4-28CB-A230-ABD7CC5D2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487" y="3334530"/>
            <a:ext cx="5127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</a:p>
        </p:txBody>
      </p:sp>
      <p:sp>
        <p:nvSpPr>
          <p:cNvPr id="19" name="Text Box 42">
            <a:extLst>
              <a:ext uri="{FF2B5EF4-FFF2-40B4-BE49-F238E27FC236}">
                <a16:creationId xmlns:a16="http://schemas.microsoft.com/office/drawing/2014/main" id="{EAB38A46-424A-D16B-6E30-23DB44B86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321" y="4240510"/>
            <a:ext cx="8413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基板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80">
            <a:extLst>
              <a:ext uri="{FF2B5EF4-FFF2-40B4-BE49-F238E27FC236}">
                <a16:creationId xmlns:a16="http://schemas.microsoft.com/office/drawing/2014/main" id="{120EE8D7-6333-79EA-41C7-3B9EB2238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230" y="3140445"/>
            <a:ext cx="2880031" cy="1753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Oval 24">
            <a:extLst>
              <a:ext uri="{FF2B5EF4-FFF2-40B4-BE49-F238E27FC236}">
                <a16:creationId xmlns:a16="http://schemas.microsoft.com/office/drawing/2014/main" id="{46AF230E-C0DA-F2C7-D620-42781A335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075" y="2334149"/>
            <a:ext cx="128588" cy="149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Oval 24">
            <a:extLst>
              <a:ext uri="{FF2B5EF4-FFF2-40B4-BE49-F238E27FC236}">
                <a16:creationId xmlns:a16="http://schemas.microsoft.com/office/drawing/2014/main" id="{D67CFD37-69C6-5287-8C18-CF7690F2B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2086" y="2838974"/>
            <a:ext cx="128588" cy="149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18E7E25-C421-ECA7-0BA4-22975ADA81A8}"/>
              </a:ext>
            </a:extLst>
          </p:cNvPr>
          <p:cNvSpPr/>
          <p:nvPr/>
        </p:nvSpPr>
        <p:spPr>
          <a:xfrm>
            <a:off x="2234151" y="3331099"/>
            <a:ext cx="4339886" cy="130998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6" name="Line 64">
            <a:extLst>
              <a:ext uri="{FF2B5EF4-FFF2-40B4-BE49-F238E27FC236}">
                <a16:creationId xmlns:a16="http://schemas.microsoft.com/office/drawing/2014/main" id="{59658A69-54FB-B271-71D5-334EF8A3568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33333" y="2672140"/>
            <a:ext cx="36758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7" name="Line 65">
            <a:extLst>
              <a:ext uri="{FF2B5EF4-FFF2-40B4-BE49-F238E27FC236}">
                <a16:creationId xmlns:a16="http://schemas.microsoft.com/office/drawing/2014/main" id="{3F6BBB58-E209-76B8-F2EC-C93AF23DEF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33333" y="2673396"/>
            <a:ext cx="0" cy="31415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8" name="Rectangle 66" descr="右下がり対角線">
            <a:extLst>
              <a:ext uri="{FF2B5EF4-FFF2-40B4-BE49-F238E27FC236}">
                <a16:creationId xmlns:a16="http://schemas.microsoft.com/office/drawing/2014/main" id="{2205F34A-E336-28FD-F267-D6717783881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689434" y="2987547"/>
            <a:ext cx="505138" cy="180364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9" name="Line 67">
            <a:extLst>
              <a:ext uri="{FF2B5EF4-FFF2-40B4-BE49-F238E27FC236}">
                <a16:creationId xmlns:a16="http://schemas.microsoft.com/office/drawing/2014/main" id="{0C703BA6-D363-450B-7BEC-FE1224E779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89434" y="2987547"/>
            <a:ext cx="5051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0" name="Line 65">
            <a:extLst>
              <a:ext uri="{FF2B5EF4-FFF2-40B4-BE49-F238E27FC236}">
                <a16:creationId xmlns:a16="http://schemas.microsoft.com/office/drawing/2014/main" id="{143F066F-586E-F21A-77AD-0D758D9C8B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66276" y="4622201"/>
            <a:ext cx="0" cy="31415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1" name="Rectangle 66" descr="右下がり対角線">
            <a:extLst>
              <a:ext uri="{FF2B5EF4-FFF2-40B4-BE49-F238E27FC236}">
                <a16:creationId xmlns:a16="http://schemas.microsoft.com/office/drawing/2014/main" id="{64B7CE94-814B-288E-589A-CE6C12B61B8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322377" y="4936352"/>
            <a:ext cx="505138" cy="180364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67">
            <a:extLst>
              <a:ext uri="{FF2B5EF4-FFF2-40B4-BE49-F238E27FC236}">
                <a16:creationId xmlns:a16="http://schemas.microsoft.com/office/drawing/2014/main" id="{C743B67A-405D-30A9-6762-16BC534545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22377" y="4936352"/>
            <a:ext cx="5051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" name="Line 65">
            <a:extLst>
              <a:ext uri="{FF2B5EF4-FFF2-40B4-BE49-F238E27FC236}">
                <a16:creationId xmlns:a16="http://schemas.microsoft.com/office/drawing/2014/main" id="{532EFB88-F8BF-3F73-DE61-793B4295B4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5117" y="2672141"/>
            <a:ext cx="0" cy="62955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" name="Text Box 40">
            <a:extLst>
              <a:ext uri="{FF2B5EF4-FFF2-40B4-BE49-F238E27FC236}">
                <a16:creationId xmlns:a16="http://schemas.microsoft.com/office/drawing/2014/main" id="{272A649C-91C5-B185-114C-4FD4A3920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471" y="3327076"/>
            <a:ext cx="5127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6" grpId="0"/>
      <p:bldP spid="63" grpId="0"/>
      <p:bldP spid="69" grpId="0"/>
      <p:bldP spid="70" grpId="0"/>
      <p:bldP spid="71" grpId="0"/>
      <p:bldP spid="7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ChangeArrowheads="1"/>
          </p:cNvSpPr>
          <p:nvPr/>
        </p:nvSpPr>
        <p:spPr bwMode="auto">
          <a:xfrm>
            <a:off x="174848" y="3768725"/>
            <a:ext cx="6629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線形領域 </a:t>
            </a: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 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⋅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endParaRPr kumimoji="1" lang="en-US" altLang="ja-JP" sz="36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          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WC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</a:rPr>
              <a:t>-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⋅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m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/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539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線形領域</a:t>
            </a: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7248" y="1052513"/>
            <a:ext cx="344963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キャリア速度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　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</a:t>
            </a:r>
            <a:r>
              <a:rPr kumimoji="1" lang="en-US" altLang="ja-JP" sz="3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m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E</a:t>
            </a:r>
            <a:endParaRPr kumimoji="1" lang="en-US" altLang="ja-JP" sz="48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m</a:t>
            </a:r>
            <a:r>
              <a:rPr kumimoji="1" lang="en-US" altLang="ja-JP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3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/L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63773" y="1685925"/>
            <a:ext cx="2952750" cy="1219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7926" name="Oval 6"/>
          <p:cNvSpPr>
            <a:spLocks noChangeArrowheads="1"/>
          </p:cNvSpPr>
          <p:nvPr/>
        </p:nvSpPr>
        <p:spPr bwMode="auto">
          <a:xfrm>
            <a:off x="4642817" y="4921250"/>
            <a:ext cx="790575" cy="647700"/>
          </a:xfrm>
          <a:prstGeom prst="ellips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7927" name="Line 7"/>
          <p:cNvSpPr>
            <a:spLocks noChangeShapeType="1"/>
          </p:cNvSpPr>
          <p:nvPr/>
        </p:nvSpPr>
        <p:spPr bwMode="auto">
          <a:xfrm>
            <a:off x="485998" y="4378325"/>
            <a:ext cx="914400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A2E6148-2EB7-5040-BFDE-907D0F60D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4802" y="915911"/>
            <a:ext cx="3449638" cy="22250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0933011-C313-F748-AA64-D11EB0A4F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5732" y="3200214"/>
            <a:ext cx="3237619" cy="231701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ADFAB-7A0E-9576-6703-9816F3471A94}"/>
              </a:ext>
            </a:extLst>
          </p:cNvPr>
          <p:cNvSpPr txBox="1"/>
          <p:nvPr/>
        </p:nvSpPr>
        <p:spPr>
          <a:xfrm>
            <a:off x="3635896" y="234888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(6.5)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BD3DCA-B20E-C13B-65C6-0B5FDDE98BFC}"/>
              </a:ext>
            </a:extLst>
          </p:cNvPr>
          <p:cNvSpPr txBox="1"/>
          <p:nvPr/>
        </p:nvSpPr>
        <p:spPr>
          <a:xfrm>
            <a:off x="5004048" y="551723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(6.6)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7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autoUpdateAnimBg="0"/>
      <p:bldP spid="21508" grpId="0"/>
      <p:bldP spid="21509" grpId="0" animBg="1"/>
      <p:bldP spid="337926" grpId="0" animBg="1"/>
      <p:bldP spid="337927" grpId="0" animBg="1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E40448E7-7B8B-4C02-7FDE-8E1F1FF08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239" y="4366199"/>
            <a:ext cx="3220988" cy="2447177"/>
          </a:xfrm>
          <a:prstGeom prst="rect">
            <a:avLst/>
          </a:prstGeom>
        </p:spPr>
      </p:pic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/>
              <a:t>飽和領域</a:t>
            </a:r>
            <a:r>
              <a:rPr lang="en-US" altLang="ja-JP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</a:p>
        </p:txBody>
      </p:sp>
      <p:sp>
        <p:nvSpPr>
          <p:cNvPr id="156677" name="Rectangle 4"/>
          <p:cNvSpPr>
            <a:spLocks noChangeArrowheads="1"/>
          </p:cNvSpPr>
          <p:nvPr/>
        </p:nvSpPr>
        <p:spPr bwMode="auto">
          <a:xfrm>
            <a:off x="1264348" y="3501008"/>
            <a:ext cx="4567676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200" b="1" i="1" dirty="0" err="1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i="1" dirty="0" err="1">
                <a:latin typeface="Symbol" pitchFamily="18" charset="2"/>
                <a:ea typeface="ＭＳ ゴシック" pitchFamily="49" charset="-128"/>
              </a:rPr>
              <a:t>E</a:t>
            </a:r>
            <a:endParaRPr lang="en-US" altLang="ja-JP" sz="4400" b="1" i="1" dirty="0">
              <a:latin typeface="Symbol" pitchFamily="18" charset="2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   =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3200" b="1" i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3200" b="1" i="1" dirty="0" err="1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Dsat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/L</a:t>
            </a:r>
            <a:r>
              <a:rPr lang="en-US" altLang="ja-JP" sz="3200" b="1" i="1" dirty="0">
                <a:latin typeface="Symbol" pitchFamily="18" charset="2"/>
                <a:ea typeface="ＭＳ ゴシック" pitchFamily="49" charset="-128"/>
              </a:rPr>
              <a:t> </a:t>
            </a:r>
            <a:endParaRPr lang="en-US" altLang="ja-JP" sz="3200" b="1" i="1" baseline="-25000" dirty="0">
              <a:latin typeface="Times New Roman" pitchFamily="18" charset="0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   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 </a:t>
            </a:r>
            <a:r>
              <a:rPr lang="en-US" altLang="ja-JP" sz="3200" b="1" i="1" dirty="0">
                <a:latin typeface="Symbol" pitchFamily="2" charset="2"/>
                <a:ea typeface="ＭＳ ゴシック" pitchFamily="49" charset="-128"/>
              </a:rPr>
              <a:t>-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 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en-US" altLang="ja-JP" sz="3200" b="1" baseline="30000" dirty="0">
                <a:solidFill>
                  <a:srgbClr val="FF00FF"/>
                </a:solidFill>
                <a:latin typeface="Times New Roman" pitchFamily="18" charset="0"/>
                <a:ea typeface="ＭＳ ゴシック" pitchFamily="49" charset="-128"/>
              </a:rPr>
              <a:t>2</a:t>
            </a:r>
            <a:r>
              <a:rPr lang="en-US" altLang="ja-JP" sz="3200" b="1" i="1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/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L</a:t>
            </a:r>
          </a:p>
        </p:txBody>
      </p:sp>
      <p:sp>
        <p:nvSpPr>
          <p:cNvPr id="22533" name="Text Box 16"/>
          <p:cNvSpPr txBox="1">
            <a:spLocks noChangeArrowheads="1"/>
          </p:cNvSpPr>
          <p:nvPr/>
        </p:nvSpPr>
        <p:spPr bwMode="auto">
          <a:xfrm>
            <a:off x="179512" y="974339"/>
            <a:ext cx="417671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基本式 </a:t>
            </a:r>
          </a:p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     </a:t>
            </a:r>
            <a:r>
              <a:rPr lang="en-US" altLang="ja-JP" sz="40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40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40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4000" b="1" i="1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4000" b="1" i="1" baseline="-25000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4000" b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40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40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endParaRPr lang="en-US" altLang="ja-JP" sz="40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56" name="円/楕円 55">
            <a:extLst>
              <a:ext uri="{FF2B5EF4-FFF2-40B4-BE49-F238E27FC236}">
                <a16:creationId xmlns:a16="http://schemas.microsoft.com/office/drawing/2014/main" id="{B52729DA-425F-1146-99D6-EA4E99FDA3D5}"/>
              </a:ext>
            </a:extLst>
          </p:cNvPr>
          <p:cNvSpPr/>
          <p:nvPr/>
        </p:nvSpPr>
        <p:spPr bwMode="auto">
          <a:xfrm rot="17196195">
            <a:off x="6082990" y="5702358"/>
            <a:ext cx="761509" cy="26455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id="{37029C21-AC19-1741-90A5-036F3B90F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2492375"/>
            <a:ext cx="6575425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飽和領域</a:t>
            </a:r>
          </a:p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  ・長チャネル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 &lt;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  <a:endParaRPr lang="ja-JP" altLang="en-US" sz="2800" b="1" dirty="0">
              <a:latin typeface="ＭＳ ゴシック" pitchFamily="49" charset="-128"/>
              <a:ea typeface="ＭＳ ゴシック" pitchFamily="49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1233069-B6E8-7288-446D-9EB663F6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815" y="741208"/>
            <a:ext cx="4176713" cy="268779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7FB770E-48AB-20F4-06AC-436A2CBB2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614" y="3570235"/>
            <a:ext cx="2293561" cy="730745"/>
          </a:xfrm>
          <a:prstGeom prst="rect">
            <a:avLst/>
          </a:prstGeom>
        </p:spPr>
      </p:pic>
      <p:sp>
        <p:nvSpPr>
          <p:cNvPr id="13" name="円/楕円 12">
            <a:extLst>
              <a:ext uri="{FF2B5EF4-FFF2-40B4-BE49-F238E27FC236}">
                <a16:creationId xmlns:a16="http://schemas.microsoft.com/office/drawing/2014/main" id="{CFD792F1-2860-C7EB-176C-565002AFC318}"/>
              </a:ext>
            </a:extLst>
          </p:cNvPr>
          <p:cNvSpPr/>
          <p:nvPr/>
        </p:nvSpPr>
        <p:spPr bwMode="auto">
          <a:xfrm>
            <a:off x="7322289" y="1110003"/>
            <a:ext cx="1440712" cy="27927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18471B6-D244-4E56-802B-6350211C25BD}"/>
              </a:ext>
            </a:extLst>
          </p:cNvPr>
          <p:cNvSpPr txBox="1"/>
          <p:nvPr/>
        </p:nvSpPr>
        <p:spPr>
          <a:xfrm>
            <a:off x="7540944" y="875932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/>
              <a:t>飽和領域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AACDB3-D5D3-0546-9B5D-C4131FD0E06C}"/>
              </a:ext>
            </a:extLst>
          </p:cNvPr>
          <p:cNvSpPr txBox="1"/>
          <p:nvPr/>
        </p:nvSpPr>
        <p:spPr>
          <a:xfrm>
            <a:off x="4716016" y="511712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(6.8)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4A2963-0ED0-6A12-4A02-9ED2768698BA}"/>
              </a:ext>
            </a:extLst>
          </p:cNvPr>
          <p:cNvSpPr txBox="1"/>
          <p:nvPr/>
        </p:nvSpPr>
        <p:spPr>
          <a:xfrm>
            <a:off x="4184847" y="177281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80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/>
      <p:bldP spid="56" grpId="0" animBg="1"/>
      <p:bldP spid="57" grpId="0"/>
      <p:bldP spid="13" grpId="0" animBg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B493C6F-E822-8B21-AF3F-870434D6A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511" y="682865"/>
            <a:ext cx="3108451" cy="2987968"/>
          </a:xfrm>
          <a:prstGeom prst="rect">
            <a:avLst/>
          </a:prstGeom>
        </p:spPr>
      </p:pic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400" b="1"/>
              <a:t>飽和領域</a:t>
            </a:r>
            <a:r>
              <a:rPr lang="en-US" altLang="ja-JP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(2/2)</a:t>
            </a:r>
            <a:endParaRPr lang="en-US" altLang="ja-JP" b="1" dirty="0">
              <a:latin typeface="Times New Roman" pitchFamily="18" charset="0"/>
            </a:endParaRPr>
          </a:p>
        </p:txBody>
      </p:sp>
      <p:sp>
        <p:nvSpPr>
          <p:cNvPr id="156677" name="Rectangle 4"/>
          <p:cNvSpPr>
            <a:spLocks noChangeArrowheads="1"/>
          </p:cNvSpPr>
          <p:nvPr/>
        </p:nvSpPr>
        <p:spPr bwMode="auto">
          <a:xfrm>
            <a:off x="107504" y="2339975"/>
            <a:ext cx="6575425" cy="157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飽和領域</a:t>
            </a:r>
          </a:p>
          <a:p>
            <a:pPr eaLnBrk="1" hangingPunct="1"/>
            <a:r>
              <a:rPr lang="ja-JP" altLang="en-US" sz="3200" b="1" dirty="0">
                <a:latin typeface="ＭＳ ゴシック" pitchFamily="49" charset="-128"/>
                <a:ea typeface="ＭＳ ゴシック" pitchFamily="49" charset="-128"/>
              </a:rPr>
              <a:t>  ・長チャネル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&lt;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  <a:endParaRPr lang="ja-JP" altLang="en-US" sz="2800" b="1" dirty="0">
              <a:latin typeface="ＭＳ ゴシック" pitchFamily="49" charset="-128"/>
              <a:ea typeface="ＭＳ ゴシック" pitchFamily="49" charset="-128"/>
            </a:endParaRPr>
          </a:p>
          <a:p>
            <a:pPr eaLnBrk="1" hangingPunct="1"/>
            <a:r>
              <a:rPr lang="en-US" altLang="ja-JP" sz="3200" b="1" dirty="0">
                <a:latin typeface="ＭＳ ゴシック" pitchFamily="49" charset="-128"/>
                <a:ea typeface="ＭＳ ゴシック" pitchFamily="49" charset="-128"/>
              </a:rPr>
              <a:t>     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=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 </a:t>
            </a:r>
            <a:r>
              <a:rPr lang="en-US" altLang="ja-JP" sz="3200" b="1" dirty="0">
                <a:latin typeface="Symbol" pitchFamily="2" charset="2"/>
                <a:ea typeface="ＭＳ ゴシック" pitchFamily="49" charset="-128"/>
              </a:rPr>
              <a:t>-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en-US" altLang="ja-JP" sz="3200" b="1" baseline="30000" dirty="0">
                <a:solidFill>
                  <a:srgbClr val="FF00FF"/>
                </a:solidFill>
                <a:latin typeface="Times New Roman" pitchFamily="18" charset="0"/>
                <a:ea typeface="ＭＳ ゴシック" pitchFamily="49" charset="-128"/>
              </a:rPr>
              <a:t>2</a:t>
            </a:r>
            <a:r>
              <a:rPr lang="en-US" altLang="ja-JP" sz="3200" b="1" i="1" dirty="0">
                <a:solidFill>
                  <a:srgbClr val="0000FF"/>
                </a:solidFill>
                <a:latin typeface="Symbol" pitchFamily="18" charset="2"/>
                <a:ea typeface="ＭＳ ゴシック" pitchFamily="49" charset="-128"/>
              </a:rPr>
              <a:t>m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/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L</a:t>
            </a:r>
          </a:p>
        </p:txBody>
      </p:sp>
      <p:sp>
        <p:nvSpPr>
          <p:cNvPr id="22533" name="Text Box 16"/>
          <p:cNvSpPr txBox="1">
            <a:spLocks noChangeArrowheads="1"/>
          </p:cNvSpPr>
          <p:nvPr/>
        </p:nvSpPr>
        <p:spPr bwMode="auto">
          <a:xfrm>
            <a:off x="178942" y="974339"/>
            <a:ext cx="4176712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基本式 </a:t>
            </a:r>
          </a:p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     </a:t>
            </a:r>
            <a:r>
              <a:rPr lang="en-US" altLang="ja-JP" sz="40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40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40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4000" b="1" i="1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Q</a:t>
            </a:r>
            <a:r>
              <a:rPr lang="en-US" altLang="ja-JP" sz="4000" b="1" i="1" baseline="-25000" dirty="0">
                <a:solidFill>
                  <a:schemeClr val="accent1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r>
              <a:rPr lang="ja-JP" altLang="en-US" sz="4000" b="1" i="1">
                <a:latin typeface="Times New Roman" pitchFamily="18" charset="0"/>
                <a:ea typeface="ＭＳ ゴシック" pitchFamily="49" charset="-128"/>
              </a:rPr>
              <a:t>⋅</a:t>
            </a:r>
            <a:r>
              <a:rPr lang="en-US" altLang="ja-JP" sz="40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40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</a:t>
            </a:r>
            <a:endParaRPr lang="en-US" altLang="ja-JP" sz="40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39985" name="Text Box 17"/>
          <p:cNvSpPr txBox="1">
            <a:spLocks noChangeArrowheads="1"/>
          </p:cNvSpPr>
          <p:nvPr/>
        </p:nvSpPr>
        <p:spPr bwMode="auto">
          <a:xfrm>
            <a:off x="1323031" y="5076895"/>
            <a:ext cx="4371602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I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D</a:t>
            </a:r>
            <a:r>
              <a:rPr lang="en-US" altLang="ja-JP" sz="3200" b="1" baseline="-25000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Times New Roman" pitchFamily="18" charset="0"/>
              </a:rPr>
              <a:t>=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 </a:t>
            </a:r>
            <a:r>
              <a:rPr lang="en-US" altLang="ja-JP" sz="3200" b="1" i="1" dirty="0" err="1">
                <a:latin typeface="Times New Roman" pitchFamily="18" charset="0"/>
                <a:ea typeface="ＭＳ ゴシック" pitchFamily="49" charset="-128"/>
              </a:rPr>
              <a:t>WC</a:t>
            </a:r>
            <a:r>
              <a:rPr lang="en-US" altLang="ja-JP" sz="3200" b="1" i="1" baseline="-25000" dirty="0" err="1">
                <a:latin typeface="Times New Roman" pitchFamily="18" charset="0"/>
                <a:ea typeface="ＭＳ ゴシック" pitchFamily="49" charset="-128"/>
              </a:rPr>
              <a:t>o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G</a:t>
            </a:r>
            <a:r>
              <a:rPr lang="en-US" altLang="ja-JP" sz="3200" b="1" i="1" baseline="-25000" dirty="0">
                <a:latin typeface="Symbol" pitchFamily="2" charset="2"/>
                <a:ea typeface="ＭＳ ゴシック" pitchFamily="49" charset="-128"/>
              </a:rPr>
              <a:t> </a:t>
            </a:r>
            <a:r>
              <a:rPr lang="en-US" altLang="ja-JP" sz="3200" b="1" dirty="0">
                <a:latin typeface="Symbol" pitchFamily="2" charset="2"/>
                <a:ea typeface="ＭＳ ゴシック" pitchFamily="49" charset="-128"/>
              </a:rPr>
              <a:t>- </a:t>
            </a:r>
            <a:r>
              <a:rPr lang="en-US" altLang="ja-JP" sz="32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>
                <a:latin typeface="Times New Roman" pitchFamily="18" charset="0"/>
                <a:ea typeface="ＭＳ ゴシック" pitchFamily="49" charset="-128"/>
              </a:rPr>
              <a:t>th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) ⋅ </a:t>
            </a:r>
            <a:r>
              <a:rPr lang="en-US" altLang="ja-JP" sz="3200" b="1" i="1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3200" b="1" i="1" baseline="-25000" dirty="0" err="1">
                <a:solidFill>
                  <a:srgbClr val="0000FF"/>
                </a:solidFill>
                <a:latin typeface="Times New Roman" pitchFamily="18" charset="0"/>
                <a:ea typeface="ＭＳ ゴシック" pitchFamily="49" charset="-128"/>
              </a:rPr>
              <a:t>sat</a:t>
            </a:r>
            <a:endParaRPr lang="en-US" altLang="ja-JP" sz="3200" b="1" i="1" baseline="-25000" dirty="0">
              <a:solidFill>
                <a:srgbClr val="0000FF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51" name="Text Box 17">
            <a:extLst>
              <a:ext uri="{FF2B5EF4-FFF2-40B4-BE49-F238E27FC236}">
                <a16:creationId xmlns:a16="http://schemas.microsoft.com/office/drawing/2014/main" id="{F8301216-2A52-5F4C-8EB4-A52CF7B0B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1" y="4489938"/>
            <a:ext cx="6323012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・</a:t>
            </a:r>
            <a:r>
              <a:rPr lang="ja-JP" altLang="en-US" sz="3200" b="1">
                <a:solidFill>
                  <a:schemeClr val="accent1"/>
                </a:solidFill>
                <a:latin typeface="ＭＳ ゴシック" pitchFamily="49" charset="-128"/>
                <a:ea typeface="ＭＳ ゴシック" pitchFamily="49" charset="-128"/>
              </a:rPr>
              <a:t>短</a:t>
            </a:r>
            <a:r>
              <a:rPr lang="ja-JP" altLang="en-US" sz="3200" b="1">
                <a:latin typeface="ＭＳ ゴシック" pitchFamily="49" charset="-128"/>
                <a:ea typeface="ＭＳ ゴシック" pitchFamily="49" charset="-128"/>
              </a:rPr>
              <a:t>チャネル</a:t>
            </a:r>
            <a:r>
              <a:rPr lang="en-US" altLang="ja-JP" sz="3200" b="1" dirty="0">
                <a:latin typeface="Times New Roman" pitchFamily="18" charset="0"/>
                <a:ea typeface="ＭＳ ゴシック" pitchFamily="49" charset="-128"/>
              </a:rPr>
              <a:t>MOSFET 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800" b="1" i="1" dirty="0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 = </a:t>
            </a:r>
            <a:r>
              <a:rPr lang="en-US" altLang="ja-JP" sz="2800" b="1" i="1" dirty="0" err="1">
                <a:latin typeface="Times New Roman" pitchFamily="18" charset="0"/>
                <a:ea typeface="ＭＳ ゴシック" pitchFamily="49" charset="-128"/>
              </a:rPr>
              <a:t>v</a:t>
            </a:r>
            <a:r>
              <a:rPr lang="en-US" altLang="ja-JP" sz="2800" b="1" i="1" baseline="-25000" dirty="0" err="1">
                <a:latin typeface="Times New Roman" pitchFamily="18" charset="0"/>
                <a:ea typeface="ＭＳ ゴシック" pitchFamily="49" charset="-128"/>
              </a:rPr>
              <a:t>sat</a:t>
            </a:r>
            <a:r>
              <a:rPr lang="en-US" altLang="ja-JP" sz="2800" b="1" dirty="0">
                <a:latin typeface="Times New Roman" pitchFamily="18" charset="0"/>
                <a:ea typeface="ＭＳ ゴシック" pitchFamily="49" charset="-128"/>
              </a:rPr>
              <a:t>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6DC6B9-3B3F-885D-9208-6A6175DBA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077" y="3875636"/>
            <a:ext cx="3108451" cy="2361676"/>
          </a:xfrm>
          <a:prstGeom prst="rect">
            <a:avLst/>
          </a:prstGeom>
        </p:spPr>
      </p:pic>
      <p:sp>
        <p:nvSpPr>
          <p:cNvPr id="5" name="円/楕円 4">
            <a:extLst>
              <a:ext uri="{FF2B5EF4-FFF2-40B4-BE49-F238E27FC236}">
                <a16:creationId xmlns:a16="http://schemas.microsoft.com/office/drawing/2014/main" id="{E93C97AE-1C20-89B1-A80D-FCE4FCD973AD}"/>
              </a:ext>
            </a:extLst>
          </p:cNvPr>
          <p:cNvSpPr/>
          <p:nvPr/>
        </p:nvSpPr>
        <p:spPr bwMode="auto">
          <a:xfrm>
            <a:off x="8100392" y="4149080"/>
            <a:ext cx="1016570" cy="22061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E8B30E-FADE-D262-F88D-59CC87966F86}"/>
              </a:ext>
            </a:extLst>
          </p:cNvPr>
          <p:cNvSpPr txBox="1"/>
          <p:nvPr/>
        </p:nvSpPr>
        <p:spPr>
          <a:xfrm>
            <a:off x="5148064" y="3861048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(6.8)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8967D9-8E15-BBB9-1879-44A6AB678A76}"/>
              </a:ext>
            </a:extLst>
          </p:cNvPr>
          <p:cNvSpPr txBox="1"/>
          <p:nvPr/>
        </p:nvSpPr>
        <p:spPr>
          <a:xfrm>
            <a:off x="5220072" y="569318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(6.9)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748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15888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課題</a:t>
            </a:r>
            <a:r>
              <a:rPr lang="en-US" altLang="ja-JP" sz="3400" b="1" dirty="0">
                <a:latin typeface="Times New Roman" pitchFamily="18" charset="0"/>
              </a:rPr>
              <a:t>6.1</a:t>
            </a:r>
            <a:endParaRPr lang="ja-JP" altLang="en-US" sz="3400" b="1" dirty="0"/>
          </a:p>
        </p:txBody>
      </p:sp>
      <p:sp>
        <p:nvSpPr>
          <p:cNvPr id="27651" name="Text Box 16"/>
          <p:cNvSpPr txBox="1">
            <a:spLocks noChangeArrowheads="1"/>
          </p:cNvSpPr>
          <p:nvPr/>
        </p:nvSpPr>
        <p:spPr bwMode="auto">
          <a:xfrm>
            <a:off x="323850" y="868070"/>
            <a:ext cx="8569325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2400" b="1">
                <a:solidFill>
                  <a:srgbClr val="000000"/>
                </a:solidFill>
                <a:latin typeface="ＭＳ Ｐゴシック" pitchFamily="50" charset="-128"/>
              </a:rPr>
              <a:t>表</a:t>
            </a:r>
            <a:r>
              <a:rPr lang="ja-JP" altLang="en-US" sz="2400" b="1" dirty="0">
                <a:solidFill>
                  <a:srgbClr val="000000"/>
                </a:solidFill>
                <a:latin typeface="ＭＳ Ｐゴシック" pitchFamily="50" charset="-128"/>
              </a:rPr>
              <a:t>の空欄</a:t>
            </a:r>
            <a:r>
              <a:rPr lang="ja-JP" altLang="en-US" sz="2400" b="1">
                <a:solidFill>
                  <a:srgbClr val="000000"/>
                </a:solidFill>
                <a:latin typeface="ＭＳ Ｐゴシック" pitchFamily="50" charset="-128"/>
              </a:rPr>
              <a:t>を埋めよ．なお，</a:t>
            </a:r>
            <a:r>
              <a:rPr lang="ja-JP" altLang="ja-JP" sz="2400" b="1">
                <a:solidFill>
                  <a:srgbClr val="000000"/>
                </a:solidFill>
                <a:latin typeface="ＭＳ Ｐゴシック" pitchFamily="50" charset="-128"/>
              </a:rPr>
              <a:t>教科書</a:t>
            </a:r>
            <a:r>
              <a:rPr lang="en-US" altLang="ja-JP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6.2.2</a:t>
            </a:r>
            <a:r>
              <a:rPr lang="ja-JP" altLang="ja-JP" sz="2400" b="1">
                <a:solidFill>
                  <a:srgbClr val="000000"/>
                </a:solidFill>
                <a:latin typeface="ＭＳ Ｐゴシック" pitchFamily="50" charset="-128"/>
              </a:rPr>
              <a:t>までの</a:t>
            </a:r>
            <a:r>
              <a:rPr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ja-JP" sz="2400" b="1">
                <a:solidFill>
                  <a:srgbClr val="000000"/>
                </a:solidFill>
                <a:latin typeface="ＭＳ Ｐゴシック" pitchFamily="50" charset="-128"/>
              </a:rPr>
              <a:t>を考慮しない簡易式として解答せよ．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54F34879-EAFD-C44E-B24B-701347E25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47360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83CF203-BF15-9844-B834-7643BF40485A}"/>
              </a:ext>
            </a:extLst>
          </p:cNvPr>
          <p:cNvGraphicFramePr>
            <a:graphicFrameLocks noGrp="1"/>
          </p:cNvGraphicFramePr>
          <p:nvPr/>
        </p:nvGraphicFramePr>
        <p:xfrm>
          <a:off x="323849" y="1948605"/>
          <a:ext cx="8569325" cy="3871617"/>
        </p:xfrm>
        <a:graphic>
          <a:graphicData uri="http://schemas.openxmlformats.org/drawingml/2006/table">
            <a:tbl>
              <a:tblPr firstRow="1" firstCol="1" bandRow="1"/>
              <a:tblGrid>
                <a:gridCol w="2663975">
                  <a:extLst>
                    <a:ext uri="{9D8B030D-6E8A-4147-A177-3AD203B41FA5}">
                      <a16:colId xmlns:a16="http://schemas.microsoft.com/office/drawing/2014/main" val="120430798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50935651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969371919"/>
                    </a:ext>
                  </a:extLst>
                </a:gridCol>
                <a:gridCol w="2088926">
                  <a:extLst>
                    <a:ext uri="{9D8B030D-6E8A-4147-A177-3AD203B41FA5}">
                      <a16:colId xmlns:a16="http://schemas.microsoft.com/office/drawing/2014/main" val="2788527888"/>
                    </a:ext>
                  </a:extLst>
                </a:gridCol>
              </a:tblGrid>
              <a:tr h="460017">
                <a:tc rowSpan="2">
                  <a:txBody>
                    <a:bodyPr/>
                    <a:lstStyle/>
                    <a:p>
                      <a:pPr indent="133350" algn="just">
                        <a:lnSpc>
                          <a:spcPct val="115000"/>
                        </a:lnSpc>
                      </a:pPr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24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線形領域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400" kern="10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  <a:cs typeface="ＭＳ 明朝" panose="02020609040205080304" pitchFamily="49" charset="-128"/>
                        </a:rPr>
                        <a:t>飽和領域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907224"/>
                  </a:ext>
                </a:extLst>
              </a:tr>
              <a:tr h="68984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&lt; </a:t>
                      </a:r>
                      <a:r>
                        <a:rPr lang="en-US" sz="2800" i="1" kern="1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kern="100" baseline="-250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sat</a:t>
                      </a: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長チャネル</a:t>
                      </a: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ja-JP" sz="24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US" sz="2800" i="1" kern="1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i="1" kern="100" baseline="-25000" dirty="0" err="1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sat</a:t>
                      </a: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短チャネル</a:t>
                      </a: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)</a:t>
                      </a:r>
                      <a:endParaRPr lang="ja-JP" sz="24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65945"/>
                  </a:ext>
                </a:extLst>
              </a:tr>
              <a:tr h="884562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単位長さ当たりの</a:t>
                      </a:r>
                      <a:b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</a:b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電荷</a:t>
                      </a:r>
                      <a:r>
                        <a:rPr lang="en-US" sz="2400" i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400" i="1" kern="100" baseline="-25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</a:t>
                      </a:r>
                      <a:endParaRPr lang="ja-JP" sz="2400" kern="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814871"/>
                  </a:ext>
                </a:extLst>
              </a:tr>
              <a:tr h="760572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キャリア速度</a:t>
                      </a:r>
                      <a:r>
                        <a:rPr lang="en-US" sz="2400" i="1" kern="1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i="1" kern="100" baseline="-25000" dirty="0" err="1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S</a:t>
                      </a:r>
                      <a:endParaRPr lang="ja-JP" sz="2400" kern="10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984501"/>
                  </a:ext>
                </a:extLst>
              </a:tr>
              <a:tr h="765515"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r>
                        <a:rPr lang="ja-JP" sz="2400" kern="10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ドレイン電流</a:t>
                      </a:r>
                      <a:r>
                        <a:rPr lang="en-US" sz="2400" i="1" kern="1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i="1" kern="100" baseline="-25000" dirty="0">
                          <a:effectLst/>
                          <a:latin typeface="Times New Roman" panose="02020603050405020304" pitchFamily="18" charset="0"/>
                          <a:ea typeface="MS PGothic" panose="020B0600070205080204" pitchFamily="34" charset="-128"/>
                          <a:cs typeface="Times New Roman" panose="02020603050405020304" pitchFamily="18" charset="0"/>
                        </a:rPr>
                        <a:t>D</a:t>
                      </a:r>
                      <a:endParaRPr lang="ja-JP" sz="24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3350" algn="ctr">
                        <a:lnSpc>
                          <a:spcPct val="115000"/>
                        </a:lnSpc>
                      </a:pPr>
                      <a:endParaRPr lang="ja-JP" sz="2800" kern="100"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393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872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15888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サブスレッショルド特性</a:t>
            </a:r>
            <a:endParaRPr lang="ja-JP" altLang="en-US" sz="3400" b="1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54F34879-EAFD-C44E-B24B-701347E25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47360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14C596-8AF5-A1C4-C207-2028FC171E1C}"/>
              </a:ext>
            </a:extLst>
          </p:cNvPr>
          <p:cNvGrpSpPr/>
          <p:nvPr/>
        </p:nvGrpSpPr>
        <p:grpSpPr>
          <a:xfrm>
            <a:off x="1619672" y="1005809"/>
            <a:ext cx="5914885" cy="4989258"/>
            <a:chOff x="3238124" y="1005809"/>
            <a:chExt cx="5914885" cy="4989258"/>
          </a:xfrm>
        </p:grpSpPr>
        <p:graphicFrame>
          <p:nvGraphicFramePr>
            <p:cNvPr id="9" name="グラフ 8">
              <a:extLst>
                <a:ext uri="{FF2B5EF4-FFF2-40B4-BE49-F238E27FC236}">
                  <a16:creationId xmlns:a16="http://schemas.microsoft.com/office/drawing/2014/main" id="{3767C5C1-4307-822C-86D7-FED528EFEC57}"/>
                </a:ext>
              </a:extLst>
            </p:cNvPr>
            <p:cNvGraphicFramePr/>
            <p:nvPr/>
          </p:nvGraphicFramePr>
          <p:xfrm>
            <a:off x="3238124" y="1005809"/>
            <a:ext cx="5914885" cy="49892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E10F26CE-79C5-E55F-AE34-CC56A67C8D4A}"/>
                </a:ext>
              </a:extLst>
            </p:cNvPr>
            <p:cNvSpPr txBox="1"/>
            <p:nvPr/>
          </p:nvSpPr>
          <p:spPr>
            <a:xfrm rot="16200000">
              <a:off x="2539660" y="2742125"/>
              <a:ext cx="29594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ドレイン電流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  </a:t>
              </a: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I</a:t>
              </a:r>
              <a:r>
                <a:rPr kumimoji="1" lang="en-US" altLang="ja-JP" sz="240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D</a:t>
              </a:r>
              <a:r>
                <a: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  [</a:t>
              </a:r>
              <a:r>
                <a:rPr kumimoji="1" lang="el-GR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Times New Roman"/>
                </a:rPr>
                <a:t>μ</a:t>
              </a:r>
              <a:r>
                <a: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A]</a:t>
              </a:r>
            </a:p>
          </p:txBody>
        </p:sp>
      </p:grpSp>
      <p:sp>
        <p:nvSpPr>
          <p:cNvPr id="5" name="円/楕円 4">
            <a:extLst>
              <a:ext uri="{FF2B5EF4-FFF2-40B4-BE49-F238E27FC236}">
                <a16:creationId xmlns:a16="http://schemas.microsoft.com/office/drawing/2014/main" id="{BEADAD5E-D21C-8254-505B-D5300FD54963}"/>
              </a:ext>
            </a:extLst>
          </p:cNvPr>
          <p:cNvSpPr/>
          <p:nvPr/>
        </p:nvSpPr>
        <p:spPr bwMode="auto">
          <a:xfrm>
            <a:off x="3182208" y="4412056"/>
            <a:ext cx="1424067" cy="385096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6F53117-6789-79C4-7211-8CEF10A258BA}"/>
              </a:ext>
            </a:extLst>
          </p:cNvPr>
          <p:cNvSpPr txBox="1"/>
          <p:nvPr/>
        </p:nvSpPr>
        <p:spPr>
          <a:xfrm>
            <a:off x="1301119" y="5193283"/>
            <a:ext cx="2631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Sub-threshold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Threshold voltage)</a:t>
            </a:r>
          </a:p>
        </p:txBody>
      </p:sp>
    </p:spTree>
    <p:extLst>
      <p:ext uri="{BB962C8B-B14F-4D97-AF65-F5344CB8AC3E}">
        <p14:creationId xmlns:p14="http://schemas.microsoft.com/office/powerpoint/2010/main" val="132984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15888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サブスレッショルド特性</a:t>
            </a:r>
            <a:endParaRPr lang="ja-JP" altLang="en-US" sz="3400" b="1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54F34879-EAFD-C44E-B24B-701347E25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196" y="6024199"/>
            <a:ext cx="45143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400" dirty="0"/>
              <a:t>: </a:t>
            </a:r>
            <a:r>
              <a:rPr lang="ja-JP" altLang="en-US" sz="2400">
                <a:latin typeface="Times New Roman" pitchFamily="18" charset="0"/>
              </a:rPr>
              <a:t>サブスレッショルド・スウィング</a:t>
            </a:r>
            <a:endParaRPr lang="en-US" altLang="ja-JP" sz="24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1D90360-2CE4-DCA0-FB08-961B630A4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5" y="1762481"/>
            <a:ext cx="3037280" cy="2555998"/>
          </a:xfrm>
          <a:prstGeom prst="rect">
            <a:avLst/>
          </a:prstGeom>
        </p:spPr>
      </p:pic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161BF12-CDF7-9344-21D2-D1F760381A83}"/>
              </a:ext>
            </a:extLst>
          </p:cNvPr>
          <p:cNvGrpSpPr/>
          <p:nvPr/>
        </p:nvGrpSpPr>
        <p:grpSpPr>
          <a:xfrm>
            <a:off x="2928761" y="1847349"/>
            <a:ext cx="6035727" cy="4173939"/>
            <a:chOff x="1835697" y="1556792"/>
            <a:chExt cx="5606359" cy="375370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00254EE-B765-D405-75E4-640EEF87851D}"/>
                </a:ext>
              </a:extLst>
            </p:cNvPr>
            <p:cNvSpPr txBox="1"/>
            <p:nvPr/>
          </p:nvSpPr>
          <p:spPr>
            <a:xfrm>
              <a:off x="4597687" y="4941168"/>
              <a:ext cx="9076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G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 [V]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74CE6BF-290E-36A5-E7F5-4E15F80C85B3}"/>
                </a:ext>
              </a:extLst>
            </p:cNvPr>
            <p:cNvSpPr txBox="1"/>
            <p:nvPr/>
          </p:nvSpPr>
          <p:spPr>
            <a:xfrm rot="16200000">
              <a:off x="1465563" y="2833550"/>
              <a:ext cx="11095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</a:t>
              </a: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I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D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 [A]    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F0A51CB-66E3-793A-47FB-41F7AA3E644C}"/>
                </a:ext>
              </a:extLst>
            </p:cNvPr>
            <p:cNvSpPr/>
            <p:nvPr/>
          </p:nvSpPr>
          <p:spPr>
            <a:xfrm>
              <a:off x="2833544" y="1556792"/>
              <a:ext cx="4392488" cy="30243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" name="フリーフォーム 12">
              <a:extLst>
                <a:ext uri="{FF2B5EF4-FFF2-40B4-BE49-F238E27FC236}">
                  <a16:creationId xmlns:a16="http://schemas.microsoft.com/office/drawing/2014/main" id="{13D14985-1074-DC4C-D36A-5F675C2CCC6C}"/>
                </a:ext>
              </a:extLst>
            </p:cNvPr>
            <p:cNvSpPr/>
            <p:nvPr/>
          </p:nvSpPr>
          <p:spPr>
            <a:xfrm>
              <a:off x="3310916" y="2225312"/>
              <a:ext cx="3882484" cy="2321237"/>
            </a:xfrm>
            <a:custGeom>
              <a:avLst/>
              <a:gdLst>
                <a:gd name="connsiteX0" fmla="*/ 0 w 4313055"/>
                <a:gd name="connsiteY0" fmla="*/ 2969777 h 2969777"/>
                <a:gd name="connsiteX1" fmla="*/ 307498 w 4313055"/>
                <a:gd name="connsiteY1" fmla="*/ 2516623 h 2969777"/>
                <a:gd name="connsiteX2" fmla="*/ 768744 w 4313055"/>
                <a:gd name="connsiteY2" fmla="*/ 1780248 h 2969777"/>
                <a:gd name="connsiteX3" fmla="*/ 1173345 w 4313055"/>
                <a:gd name="connsiteY3" fmla="*/ 1084333 h 2969777"/>
                <a:gd name="connsiteX4" fmla="*/ 1416106 w 4313055"/>
                <a:gd name="connsiteY4" fmla="*/ 776836 h 2969777"/>
                <a:gd name="connsiteX5" fmla="*/ 1707420 w 4313055"/>
                <a:gd name="connsiteY5" fmla="*/ 590719 h 2969777"/>
                <a:gd name="connsiteX6" fmla="*/ 2241494 w 4313055"/>
                <a:gd name="connsiteY6" fmla="*/ 356050 h 2969777"/>
                <a:gd name="connsiteX7" fmla="*/ 2759384 w 4313055"/>
                <a:gd name="connsiteY7" fmla="*/ 218485 h 2969777"/>
                <a:gd name="connsiteX8" fmla="*/ 3285367 w 4313055"/>
                <a:gd name="connsiteY8" fmla="*/ 129473 h 2969777"/>
                <a:gd name="connsiteX9" fmla="*/ 3876085 w 4313055"/>
                <a:gd name="connsiteY9" fmla="*/ 56645 h 2969777"/>
                <a:gd name="connsiteX10" fmla="*/ 4313055 w 4313055"/>
                <a:gd name="connsiteY10" fmla="*/ 0 h 2969777"/>
                <a:gd name="connsiteX0" fmla="*/ 0 w 4313055"/>
                <a:gd name="connsiteY0" fmla="*/ 2969777 h 2969777"/>
                <a:gd name="connsiteX1" fmla="*/ 307498 w 4313055"/>
                <a:gd name="connsiteY1" fmla="*/ 2516623 h 2969777"/>
                <a:gd name="connsiteX2" fmla="*/ 768744 w 4313055"/>
                <a:gd name="connsiteY2" fmla="*/ 1780248 h 2969777"/>
                <a:gd name="connsiteX3" fmla="*/ 1173345 w 4313055"/>
                <a:gd name="connsiteY3" fmla="*/ 1084333 h 2969777"/>
                <a:gd name="connsiteX4" fmla="*/ 1416106 w 4313055"/>
                <a:gd name="connsiteY4" fmla="*/ 776836 h 2969777"/>
                <a:gd name="connsiteX5" fmla="*/ 1764064 w 4313055"/>
                <a:gd name="connsiteY5" fmla="*/ 534075 h 2969777"/>
                <a:gd name="connsiteX6" fmla="*/ 2241494 w 4313055"/>
                <a:gd name="connsiteY6" fmla="*/ 356050 h 2969777"/>
                <a:gd name="connsiteX7" fmla="*/ 2759384 w 4313055"/>
                <a:gd name="connsiteY7" fmla="*/ 218485 h 2969777"/>
                <a:gd name="connsiteX8" fmla="*/ 3285367 w 4313055"/>
                <a:gd name="connsiteY8" fmla="*/ 129473 h 2969777"/>
                <a:gd name="connsiteX9" fmla="*/ 3876085 w 4313055"/>
                <a:gd name="connsiteY9" fmla="*/ 56645 h 2969777"/>
                <a:gd name="connsiteX10" fmla="*/ 4313055 w 4313055"/>
                <a:gd name="connsiteY10" fmla="*/ 0 h 2969777"/>
                <a:gd name="connsiteX0" fmla="*/ 0 w 4313055"/>
                <a:gd name="connsiteY0" fmla="*/ 2969777 h 2969777"/>
                <a:gd name="connsiteX1" fmla="*/ 307498 w 4313055"/>
                <a:gd name="connsiteY1" fmla="*/ 2516623 h 2969777"/>
                <a:gd name="connsiteX2" fmla="*/ 768744 w 4313055"/>
                <a:gd name="connsiteY2" fmla="*/ 1780248 h 2969777"/>
                <a:gd name="connsiteX3" fmla="*/ 1173345 w 4313055"/>
                <a:gd name="connsiteY3" fmla="*/ 1084333 h 2969777"/>
                <a:gd name="connsiteX4" fmla="*/ 1416106 w 4313055"/>
                <a:gd name="connsiteY4" fmla="*/ 776836 h 2969777"/>
                <a:gd name="connsiteX5" fmla="*/ 1764064 w 4313055"/>
                <a:gd name="connsiteY5" fmla="*/ 534075 h 2969777"/>
                <a:gd name="connsiteX6" fmla="*/ 2176758 w 4313055"/>
                <a:gd name="connsiteY6" fmla="*/ 356050 h 2969777"/>
                <a:gd name="connsiteX7" fmla="*/ 2759384 w 4313055"/>
                <a:gd name="connsiteY7" fmla="*/ 218485 h 2969777"/>
                <a:gd name="connsiteX8" fmla="*/ 3285367 w 4313055"/>
                <a:gd name="connsiteY8" fmla="*/ 129473 h 2969777"/>
                <a:gd name="connsiteX9" fmla="*/ 3876085 w 4313055"/>
                <a:gd name="connsiteY9" fmla="*/ 56645 h 2969777"/>
                <a:gd name="connsiteX10" fmla="*/ 4313055 w 4313055"/>
                <a:gd name="connsiteY10" fmla="*/ 0 h 2969777"/>
                <a:gd name="connsiteX0" fmla="*/ 0 w 4321147"/>
                <a:gd name="connsiteY0" fmla="*/ 2920384 h 2920384"/>
                <a:gd name="connsiteX1" fmla="*/ 307498 w 4321147"/>
                <a:gd name="connsiteY1" fmla="*/ 2467230 h 2920384"/>
                <a:gd name="connsiteX2" fmla="*/ 768744 w 4321147"/>
                <a:gd name="connsiteY2" fmla="*/ 1730855 h 2920384"/>
                <a:gd name="connsiteX3" fmla="*/ 1173345 w 4321147"/>
                <a:gd name="connsiteY3" fmla="*/ 1034940 h 2920384"/>
                <a:gd name="connsiteX4" fmla="*/ 1416106 w 4321147"/>
                <a:gd name="connsiteY4" fmla="*/ 727443 h 2920384"/>
                <a:gd name="connsiteX5" fmla="*/ 1764064 w 4321147"/>
                <a:gd name="connsiteY5" fmla="*/ 484682 h 2920384"/>
                <a:gd name="connsiteX6" fmla="*/ 2176758 w 4321147"/>
                <a:gd name="connsiteY6" fmla="*/ 306657 h 2920384"/>
                <a:gd name="connsiteX7" fmla="*/ 2759384 w 4321147"/>
                <a:gd name="connsiteY7" fmla="*/ 169092 h 2920384"/>
                <a:gd name="connsiteX8" fmla="*/ 3285367 w 4321147"/>
                <a:gd name="connsiteY8" fmla="*/ 80080 h 2920384"/>
                <a:gd name="connsiteX9" fmla="*/ 3876085 w 4321147"/>
                <a:gd name="connsiteY9" fmla="*/ 7252 h 2920384"/>
                <a:gd name="connsiteX10" fmla="*/ 4321147 w 4321147"/>
                <a:gd name="connsiteY10" fmla="*/ 266197 h 2920384"/>
                <a:gd name="connsiteX0" fmla="*/ 0 w 4321147"/>
                <a:gd name="connsiteY0" fmla="*/ 2843472 h 2843472"/>
                <a:gd name="connsiteX1" fmla="*/ 307498 w 4321147"/>
                <a:gd name="connsiteY1" fmla="*/ 2390318 h 2843472"/>
                <a:gd name="connsiteX2" fmla="*/ 768744 w 4321147"/>
                <a:gd name="connsiteY2" fmla="*/ 1653943 h 2843472"/>
                <a:gd name="connsiteX3" fmla="*/ 1173345 w 4321147"/>
                <a:gd name="connsiteY3" fmla="*/ 958028 h 2843472"/>
                <a:gd name="connsiteX4" fmla="*/ 1416106 w 4321147"/>
                <a:gd name="connsiteY4" fmla="*/ 650531 h 2843472"/>
                <a:gd name="connsiteX5" fmla="*/ 1764064 w 4321147"/>
                <a:gd name="connsiteY5" fmla="*/ 407770 h 2843472"/>
                <a:gd name="connsiteX6" fmla="*/ 2176758 w 4321147"/>
                <a:gd name="connsiteY6" fmla="*/ 229745 h 2843472"/>
                <a:gd name="connsiteX7" fmla="*/ 2759384 w 4321147"/>
                <a:gd name="connsiteY7" fmla="*/ 92180 h 2843472"/>
                <a:gd name="connsiteX8" fmla="*/ 3285367 w 4321147"/>
                <a:gd name="connsiteY8" fmla="*/ 3168 h 2843472"/>
                <a:gd name="connsiteX9" fmla="*/ 3859901 w 4321147"/>
                <a:gd name="connsiteY9" fmla="*/ 205469 h 2843472"/>
                <a:gd name="connsiteX10" fmla="*/ 4321147 w 4321147"/>
                <a:gd name="connsiteY10" fmla="*/ 189285 h 2843472"/>
                <a:gd name="connsiteX0" fmla="*/ 0 w 4321147"/>
                <a:gd name="connsiteY0" fmla="*/ 2751426 h 2751426"/>
                <a:gd name="connsiteX1" fmla="*/ 307498 w 4321147"/>
                <a:gd name="connsiteY1" fmla="*/ 2298272 h 2751426"/>
                <a:gd name="connsiteX2" fmla="*/ 768744 w 4321147"/>
                <a:gd name="connsiteY2" fmla="*/ 1561897 h 2751426"/>
                <a:gd name="connsiteX3" fmla="*/ 1173345 w 4321147"/>
                <a:gd name="connsiteY3" fmla="*/ 865982 h 2751426"/>
                <a:gd name="connsiteX4" fmla="*/ 1416106 w 4321147"/>
                <a:gd name="connsiteY4" fmla="*/ 558485 h 2751426"/>
                <a:gd name="connsiteX5" fmla="*/ 1764064 w 4321147"/>
                <a:gd name="connsiteY5" fmla="*/ 315724 h 2751426"/>
                <a:gd name="connsiteX6" fmla="*/ 2176758 w 4321147"/>
                <a:gd name="connsiteY6" fmla="*/ 137699 h 2751426"/>
                <a:gd name="connsiteX7" fmla="*/ 2759384 w 4321147"/>
                <a:gd name="connsiteY7" fmla="*/ 134 h 2751426"/>
                <a:gd name="connsiteX8" fmla="*/ 3293460 w 4321147"/>
                <a:gd name="connsiteY8" fmla="*/ 161975 h 2751426"/>
                <a:gd name="connsiteX9" fmla="*/ 3859901 w 4321147"/>
                <a:gd name="connsiteY9" fmla="*/ 113423 h 2751426"/>
                <a:gd name="connsiteX10" fmla="*/ 4321147 w 4321147"/>
                <a:gd name="connsiteY10" fmla="*/ 97239 h 2751426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768744 w 4321147"/>
                <a:gd name="connsiteY2" fmla="*/ 1501326 h 2690855"/>
                <a:gd name="connsiteX3" fmla="*/ 1173345 w 4321147"/>
                <a:gd name="connsiteY3" fmla="*/ 805411 h 2690855"/>
                <a:gd name="connsiteX4" fmla="*/ 1416106 w 4321147"/>
                <a:gd name="connsiteY4" fmla="*/ 497914 h 2690855"/>
                <a:gd name="connsiteX5" fmla="*/ 1764064 w 4321147"/>
                <a:gd name="connsiteY5" fmla="*/ 255153 h 2690855"/>
                <a:gd name="connsiteX6" fmla="*/ 2176758 w 4321147"/>
                <a:gd name="connsiteY6" fmla="*/ 77128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768744 w 4321147"/>
                <a:gd name="connsiteY2" fmla="*/ 1501326 h 2690855"/>
                <a:gd name="connsiteX3" fmla="*/ 1173345 w 4321147"/>
                <a:gd name="connsiteY3" fmla="*/ 805411 h 2690855"/>
                <a:gd name="connsiteX4" fmla="*/ 1416106 w 4321147"/>
                <a:gd name="connsiteY4" fmla="*/ 497914 h 2690855"/>
                <a:gd name="connsiteX5" fmla="*/ 1764064 w 4321147"/>
                <a:gd name="connsiteY5" fmla="*/ 255153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768744 w 4321147"/>
                <a:gd name="connsiteY2" fmla="*/ 1501326 h 2690855"/>
                <a:gd name="connsiteX3" fmla="*/ 1173345 w 4321147"/>
                <a:gd name="connsiteY3" fmla="*/ 805411 h 2690855"/>
                <a:gd name="connsiteX4" fmla="*/ 1416106 w 4321147"/>
                <a:gd name="connsiteY4" fmla="*/ 497914 h 2690855"/>
                <a:gd name="connsiteX5" fmla="*/ 1764064 w 4321147"/>
                <a:gd name="connsiteY5" fmla="*/ 352257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768744 w 4321147"/>
                <a:gd name="connsiteY2" fmla="*/ 1501326 h 2690855"/>
                <a:gd name="connsiteX3" fmla="*/ 1173345 w 4321147"/>
                <a:gd name="connsiteY3" fmla="*/ 805411 h 2690855"/>
                <a:gd name="connsiteX4" fmla="*/ 1416106 w 4321147"/>
                <a:gd name="connsiteY4" fmla="*/ 554558 h 2690855"/>
                <a:gd name="connsiteX5" fmla="*/ 1764064 w 4321147"/>
                <a:gd name="connsiteY5" fmla="*/ 352257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768744 w 4321147"/>
                <a:gd name="connsiteY2" fmla="*/ 1501326 h 2690855"/>
                <a:gd name="connsiteX3" fmla="*/ 1197622 w 4321147"/>
                <a:gd name="connsiteY3" fmla="*/ 837779 h 2690855"/>
                <a:gd name="connsiteX4" fmla="*/ 1416106 w 4321147"/>
                <a:gd name="connsiteY4" fmla="*/ 554558 h 2690855"/>
                <a:gd name="connsiteX5" fmla="*/ 1764064 w 4321147"/>
                <a:gd name="connsiteY5" fmla="*/ 352257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307498 w 4321147"/>
                <a:gd name="connsiteY1" fmla="*/ 2237701 h 2690855"/>
                <a:gd name="connsiteX2" fmla="*/ 833480 w 4321147"/>
                <a:gd name="connsiteY2" fmla="*/ 1541786 h 2690855"/>
                <a:gd name="connsiteX3" fmla="*/ 1197622 w 4321147"/>
                <a:gd name="connsiteY3" fmla="*/ 837779 h 2690855"/>
                <a:gd name="connsiteX4" fmla="*/ 1416106 w 4321147"/>
                <a:gd name="connsiteY4" fmla="*/ 554558 h 2690855"/>
                <a:gd name="connsiteX5" fmla="*/ 1764064 w 4321147"/>
                <a:gd name="connsiteY5" fmla="*/ 352257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321147"/>
                <a:gd name="connsiteY0" fmla="*/ 2690855 h 2690855"/>
                <a:gd name="connsiteX1" fmla="*/ 412694 w 4321147"/>
                <a:gd name="connsiteY1" fmla="*/ 2294346 h 2690855"/>
                <a:gd name="connsiteX2" fmla="*/ 833480 w 4321147"/>
                <a:gd name="connsiteY2" fmla="*/ 1541786 h 2690855"/>
                <a:gd name="connsiteX3" fmla="*/ 1197622 w 4321147"/>
                <a:gd name="connsiteY3" fmla="*/ 837779 h 2690855"/>
                <a:gd name="connsiteX4" fmla="*/ 1416106 w 4321147"/>
                <a:gd name="connsiteY4" fmla="*/ 554558 h 2690855"/>
                <a:gd name="connsiteX5" fmla="*/ 1764064 w 4321147"/>
                <a:gd name="connsiteY5" fmla="*/ 352257 h 2690855"/>
                <a:gd name="connsiteX6" fmla="*/ 2192942 w 4321147"/>
                <a:gd name="connsiteY6" fmla="*/ 230876 h 2690855"/>
                <a:gd name="connsiteX7" fmla="*/ 2751292 w 4321147"/>
                <a:gd name="connsiteY7" fmla="*/ 149956 h 2690855"/>
                <a:gd name="connsiteX8" fmla="*/ 3293460 w 4321147"/>
                <a:gd name="connsiteY8" fmla="*/ 101404 h 2690855"/>
                <a:gd name="connsiteX9" fmla="*/ 3859901 w 4321147"/>
                <a:gd name="connsiteY9" fmla="*/ 52852 h 2690855"/>
                <a:gd name="connsiteX10" fmla="*/ 4321147 w 4321147"/>
                <a:gd name="connsiteY10" fmla="*/ 36668 h 2690855"/>
                <a:gd name="connsiteX0" fmla="*/ 0 w 4135030"/>
                <a:gd name="connsiteY0" fmla="*/ 2779868 h 2779868"/>
                <a:gd name="connsiteX1" fmla="*/ 226577 w 4135030"/>
                <a:gd name="connsiteY1" fmla="*/ 2294346 h 2779868"/>
                <a:gd name="connsiteX2" fmla="*/ 647363 w 4135030"/>
                <a:gd name="connsiteY2" fmla="*/ 1541786 h 2779868"/>
                <a:gd name="connsiteX3" fmla="*/ 1011505 w 4135030"/>
                <a:gd name="connsiteY3" fmla="*/ 837779 h 2779868"/>
                <a:gd name="connsiteX4" fmla="*/ 1229989 w 4135030"/>
                <a:gd name="connsiteY4" fmla="*/ 554558 h 2779868"/>
                <a:gd name="connsiteX5" fmla="*/ 1577947 w 4135030"/>
                <a:gd name="connsiteY5" fmla="*/ 352257 h 2779868"/>
                <a:gd name="connsiteX6" fmla="*/ 2006825 w 4135030"/>
                <a:gd name="connsiteY6" fmla="*/ 230876 h 2779868"/>
                <a:gd name="connsiteX7" fmla="*/ 2565175 w 4135030"/>
                <a:gd name="connsiteY7" fmla="*/ 149956 h 2779868"/>
                <a:gd name="connsiteX8" fmla="*/ 3107343 w 4135030"/>
                <a:gd name="connsiteY8" fmla="*/ 101404 h 2779868"/>
                <a:gd name="connsiteX9" fmla="*/ 3673784 w 4135030"/>
                <a:gd name="connsiteY9" fmla="*/ 52852 h 2779868"/>
                <a:gd name="connsiteX10" fmla="*/ 4135030 w 4135030"/>
                <a:gd name="connsiteY10" fmla="*/ 36668 h 2779868"/>
                <a:gd name="connsiteX0" fmla="*/ 0 w 4135030"/>
                <a:gd name="connsiteY0" fmla="*/ 2779868 h 2779868"/>
                <a:gd name="connsiteX1" fmla="*/ 283221 w 4135030"/>
                <a:gd name="connsiteY1" fmla="*/ 2270069 h 2779868"/>
                <a:gd name="connsiteX2" fmla="*/ 647363 w 4135030"/>
                <a:gd name="connsiteY2" fmla="*/ 1541786 h 2779868"/>
                <a:gd name="connsiteX3" fmla="*/ 1011505 w 4135030"/>
                <a:gd name="connsiteY3" fmla="*/ 837779 h 2779868"/>
                <a:gd name="connsiteX4" fmla="*/ 1229989 w 4135030"/>
                <a:gd name="connsiteY4" fmla="*/ 554558 h 2779868"/>
                <a:gd name="connsiteX5" fmla="*/ 1577947 w 4135030"/>
                <a:gd name="connsiteY5" fmla="*/ 352257 h 2779868"/>
                <a:gd name="connsiteX6" fmla="*/ 2006825 w 4135030"/>
                <a:gd name="connsiteY6" fmla="*/ 230876 h 2779868"/>
                <a:gd name="connsiteX7" fmla="*/ 2565175 w 4135030"/>
                <a:gd name="connsiteY7" fmla="*/ 149956 h 2779868"/>
                <a:gd name="connsiteX8" fmla="*/ 3107343 w 4135030"/>
                <a:gd name="connsiteY8" fmla="*/ 101404 h 2779868"/>
                <a:gd name="connsiteX9" fmla="*/ 3673784 w 4135030"/>
                <a:gd name="connsiteY9" fmla="*/ 52852 h 2779868"/>
                <a:gd name="connsiteX10" fmla="*/ 4135030 w 4135030"/>
                <a:gd name="connsiteY10" fmla="*/ 36668 h 2779868"/>
                <a:gd name="connsiteX0" fmla="*/ 0 w 4135030"/>
                <a:gd name="connsiteY0" fmla="*/ 2776423 h 2776423"/>
                <a:gd name="connsiteX1" fmla="*/ 283221 w 4135030"/>
                <a:gd name="connsiteY1" fmla="*/ 2266624 h 2776423"/>
                <a:gd name="connsiteX2" fmla="*/ 647363 w 4135030"/>
                <a:gd name="connsiteY2" fmla="*/ 1538341 h 2776423"/>
                <a:gd name="connsiteX3" fmla="*/ 1011505 w 4135030"/>
                <a:gd name="connsiteY3" fmla="*/ 834334 h 2776423"/>
                <a:gd name="connsiteX4" fmla="*/ 1229989 w 4135030"/>
                <a:gd name="connsiteY4" fmla="*/ 551113 h 2776423"/>
                <a:gd name="connsiteX5" fmla="*/ 1577947 w 4135030"/>
                <a:gd name="connsiteY5" fmla="*/ 348812 h 2776423"/>
                <a:gd name="connsiteX6" fmla="*/ 2006825 w 4135030"/>
                <a:gd name="connsiteY6" fmla="*/ 227431 h 2776423"/>
                <a:gd name="connsiteX7" fmla="*/ 2565175 w 4135030"/>
                <a:gd name="connsiteY7" fmla="*/ 146511 h 2776423"/>
                <a:gd name="connsiteX8" fmla="*/ 3107343 w 4135030"/>
                <a:gd name="connsiteY8" fmla="*/ 97959 h 2776423"/>
                <a:gd name="connsiteX9" fmla="*/ 3560496 w 4135030"/>
                <a:gd name="connsiteY9" fmla="*/ 65591 h 2776423"/>
                <a:gd name="connsiteX10" fmla="*/ 4135030 w 4135030"/>
                <a:gd name="connsiteY10" fmla="*/ 33223 h 2776423"/>
                <a:gd name="connsiteX0" fmla="*/ 0 w 4135030"/>
                <a:gd name="connsiteY0" fmla="*/ 2774927 h 2774927"/>
                <a:gd name="connsiteX1" fmla="*/ 283221 w 4135030"/>
                <a:gd name="connsiteY1" fmla="*/ 2265128 h 2774927"/>
                <a:gd name="connsiteX2" fmla="*/ 647363 w 4135030"/>
                <a:gd name="connsiteY2" fmla="*/ 1536845 h 2774927"/>
                <a:gd name="connsiteX3" fmla="*/ 1011505 w 4135030"/>
                <a:gd name="connsiteY3" fmla="*/ 832838 h 2774927"/>
                <a:gd name="connsiteX4" fmla="*/ 1229989 w 4135030"/>
                <a:gd name="connsiteY4" fmla="*/ 549617 h 2774927"/>
                <a:gd name="connsiteX5" fmla="*/ 1577947 w 4135030"/>
                <a:gd name="connsiteY5" fmla="*/ 347316 h 2774927"/>
                <a:gd name="connsiteX6" fmla="*/ 2006825 w 4135030"/>
                <a:gd name="connsiteY6" fmla="*/ 225935 h 2774927"/>
                <a:gd name="connsiteX7" fmla="*/ 2565175 w 4135030"/>
                <a:gd name="connsiteY7" fmla="*/ 145015 h 2774927"/>
                <a:gd name="connsiteX8" fmla="*/ 3107343 w 4135030"/>
                <a:gd name="connsiteY8" fmla="*/ 96463 h 2774927"/>
                <a:gd name="connsiteX9" fmla="*/ 3398655 w 4135030"/>
                <a:gd name="connsiteY9" fmla="*/ 72187 h 2774927"/>
                <a:gd name="connsiteX10" fmla="*/ 4135030 w 4135030"/>
                <a:gd name="connsiteY10" fmla="*/ 31727 h 2774927"/>
                <a:gd name="connsiteX0" fmla="*/ 0 w 4159306"/>
                <a:gd name="connsiteY0" fmla="*/ 2761383 h 2761383"/>
                <a:gd name="connsiteX1" fmla="*/ 283221 w 4159306"/>
                <a:gd name="connsiteY1" fmla="*/ 2251584 h 2761383"/>
                <a:gd name="connsiteX2" fmla="*/ 647363 w 4159306"/>
                <a:gd name="connsiteY2" fmla="*/ 1523301 h 2761383"/>
                <a:gd name="connsiteX3" fmla="*/ 1011505 w 4159306"/>
                <a:gd name="connsiteY3" fmla="*/ 819294 h 2761383"/>
                <a:gd name="connsiteX4" fmla="*/ 1229989 w 4159306"/>
                <a:gd name="connsiteY4" fmla="*/ 536073 h 2761383"/>
                <a:gd name="connsiteX5" fmla="*/ 1577947 w 4159306"/>
                <a:gd name="connsiteY5" fmla="*/ 333772 h 2761383"/>
                <a:gd name="connsiteX6" fmla="*/ 2006825 w 4159306"/>
                <a:gd name="connsiteY6" fmla="*/ 212391 h 2761383"/>
                <a:gd name="connsiteX7" fmla="*/ 2565175 w 4159306"/>
                <a:gd name="connsiteY7" fmla="*/ 131471 h 2761383"/>
                <a:gd name="connsiteX8" fmla="*/ 3107343 w 4159306"/>
                <a:gd name="connsiteY8" fmla="*/ 82919 h 2761383"/>
                <a:gd name="connsiteX9" fmla="*/ 3398655 w 4159306"/>
                <a:gd name="connsiteY9" fmla="*/ 58643 h 2761383"/>
                <a:gd name="connsiteX10" fmla="*/ 4159306 w 4159306"/>
                <a:gd name="connsiteY10" fmla="*/ 34367 h 2761383"/>
                <a:gd name="connsiteX0" fmla="*/ 0 w 4159306"/>
                <a:gd name="connsiteY0" fmla="*/ 2761629 h 2761629"/>
                <a:gd name="connsiteX1" fmla="*/ 283221 w 4159306"/>
                <a:gd name="connsiteY1" fmla="*/ 2251830 h 2761629"/>
                <a:gd name="connsiteX2" fmla="*/ 647363 w 4159306"/>
                <a:gd name="connsiteY2" fmla="*/ 1523547 h 2761629"/>
                <a:gd name="connsiteX3" fmla="*/ 1011505 w 4159306"/>
                <a:gd name="connsiteY3" fmla="*/ 819540 h 2761629"/>
                <a:gd name="connsiteX4" fmla="*/ 1229989 w 4159306"/>
                <a:gd name="connsiteY4" fmla="*/ 536319 h 2761629"/>
                <a:gd name="connsiteX5" fmla="*/ 1577947 w 4159306"/>
                <a:gd name="connsiteY5" fmla="*/ 334018 h 2761629"/>
                <a:gd name="connsiteX6" fmla="*/ 2006825 w 4159306"/>
                <a:gd name="connsiteY6" fmla="*/ 212637 h 2761629"/>
                <a:gd name="connsiteX7" fmla="*/ 2565175 w 4159306"/>
                <a:gd name="connsiteY7" fmla="*/ 131717 h 2761629"/>
                <a:gd name="connsiteX8" fmla="*/ 2888858 w 4159306"/>
                <a:gd name="connsiteY8" fmla="*/ 91257 h 2761629"/>
                <a:gd name="connsiteX9" fmla="*/ 3398655 w 4159306"/>
                <a:gd name="connsiteY9" fmla="*/ 58889 h 2761629"/>
                <a:gd name="connsiteX10" fmla="*/ 4159306 w 4159306"/>
                <a:gd name="connsiteY10" fmla="*/ 34613 h 2761629"/>
                <a:gd name="connsiteX0" fmla="*/ 0 w 4159306"/>
                <a:gd name="connsiteY0" fmla="*/ 2761629 h 2761629"/>
                <a:gd name="connsiteX1" fmla="*/ 283221 w 4159306"/>
                <a:gd name="connsiteY1" fmla="*/ 2251830 h 2761629"/>
                <a:gd name="connsiteX2" fmla="*/ 647363 w 4159306"/>
                <a:gd name="connsiteY2" fmla="*/ 1523547 h 2761629"/>
                <a:gd name="connsiteX3" fmla="*/ 1011505 w 4159306"/>
                <a:gd name="connsiteY3" fmla="*/ 819540 h 2761629"/>
                <a:gd name="connsiteX4" fmla="*/ 1229989 w 4159306"/>
                <a:gd name="connsiteY4" fmla="*/ 536319 h 2761629"/>
                <a:gd name="connsiteX5" fmla="*/ 1577947 w 4159306"/>
                <a:gd name="connsiteY5" fmla="*/ 334018 h 2761629"/>
                <a:gd name="connsiteX6" fmla="*/ 2006825 w 4159306"/>
                <a:gd name="connsiteY6" fmla="*/ 212637 h 2761629"/>
                <a:gd name="connsiteX7" fmla="*/ 2565175 w 4159306"/>
                <a:gd name="connsiteY7" fmla="*/ 131717 h 2761629"/>
                <a:gd name="connsiteX8" fmla="*/ 2888858 w 4159306"/>
                <a:gd name="connsiteY8" fmla="*/ 91257 h 2761629"/>
                <a:gd name="connsiteX9" fmla="*/ 3277274 w 4159306"/>
                <a:gd name="connsiteY9" fmla="*/ 58889 h 2761629"/>
                <a:gd name="connsiteX10" fmla="*/ 4159306 w 4159306"/>
                <a:gd name="connsiteY10" fmla="*/ 34613 h 2761629"/>
                <a:gd name="connsiteX0" fmla="*/ 0 w 4159306"/>
                <a:gd name="connsiteY0" fmla="*/ 2765379 h 2765379"/>
                <a:gd name="connsiteX1" fmla="*/ 283221 w 4159306"/>
                <a:gd name="connsiteY1" fmla="*/ 2255580 h 2765379"/>
                <a:gd name="connsiteX2" fmla="*/ 647363 w 4159306"/>
                <a:gd name="connsiteY2" fmla="*/ 1527297 h 2765379"/>
                <a:gd name="connsiteX3" fmla="*/ 1011505 w 4159306"/>
                <a:gd name="connsiteY3" fmla="*/ 823290 h 2765379"/>
                <a:gd name="connsiteX4" fmla="*/ 1229989 w 4159306"/>
                <a:gd name="connsiteY4" fmla="*/ 540069 h 2765379"/>
                <a:gd name="connsiteX5" fmla="*/ 1577947 w 4159306"/>
                <a:gd name="connsiteY5" fmla="*/ 337768 h 2765379"/>
                <a:gd name="connsiteX6" fmla="*/ 2006825 w 4159306"/>
                <a:gd name="connsiteY6" fmla="*/ 216387 h 2765379"/>
                <a:gd name="connsiteX7" fmla="*/ 2565175 w 4159306"/>
                <a:gd name="connsiteY7" fmla="*/ 135467 h 2765379"/>
                <a:gd name="connsiteX8" fmla="*/ 2888858 w 4159306"/>
                <a:gd name="connsiteY8" fmla="*/ 95007 h 2765379"/>
                <a:gd name="connsiteX9" fmla="*/ 4037926 w 4159306"/>
                <a:gd name="connsiteY9" fmla="*/ 46455 h 2765379"/>
                <a:gd name="connsiteX10" fmla="*/ 4159306 w 4159306"/>
                <a:gd name="connsiteY10" fmla="*/ 38363 h 2765379"/>
                <a:gd name="connsiteX0" fmla="*/ 0 w 4159306"/>
                <a:gd name="connsiteY0" fmla="*/ 2727016 h 2727016"/>
                <a:gd name="connsiteX1" fmla="*/ 283221 w 4159306"/>
                <a:gd name="connsiteY1" fmla="*/ 2217217 h 2727016"/>
                <a:gd name="connsiteX2" fmla="*/ 647363 w 4159306"/>
                <a:gd name="connsiteY2" fmla="*/ 1488934 h 2727016"/>
                <a:gd name="connsiteX3" fmla="*/ 1011505 w 4159306"/>
                <a:gd name="connsiteY3" fmla="*/ 784927 h 2727016"/>
                <a:gd name="connsiteX4" fmla="*/ 1229989 w 4159306"/>
                <a:gd name="connsiteY4" fmla="*/ 501706 h 2727016"/>
                <a:gd name="connsiteX5" fmla="*/ 1577947 w 4159306"/>
                <a:gd name="connsiteY5" fmla="*/ 299405 h 2727016"/>
                <a:gd name="connsiteX6" fmla="*/ 2006825 w 4159306"/>
                <a:gd name="connsiteY6" fmla="*/ 178024 h 2727016"/>
                <a:gd name="connsiteX7" fmla="*/ 2565175 w 4159306"/>
                <a:gd name="connsiteY7" fmla="*/ 97104 h 2727016"/>
                <a:gd name="connsiteX8" fmla="*/ 2888858 w 4159306"/>
                <a:gd name="connsiteY8" fmla="*/ 56644 h 2727016"/>
                <a:gd name="connsiteX9" fmla="*/ 4037926 w 4159306"/>
                <a:gd name="connsiteY9" fmla="*/ 8092 h 2727016"/>
                <a:gd name="connsiteX10" fmla="*/ 3232286 w 4159306"/>
                <a:gd name="connsiteY10" fmla="*/ 44063 h 2727016"/>
                <a:gd name="connsiteX11" fmla="*/ 4159306 w 4159306"/>
                <a:gd name="connsiteY11" fmla="*/ 0 h 2727016"/>
                <a:gd name="connsiteX0" fmla="*/ 0 w 4159306"/>
                <a:gd name="connsiteY0" fmla="*/ 2727016 h 2727016"/>
                <a:gd name="connsiteX1" fmla="*/ 283221 w 4159306"/>
                <a:gd name="connsiteY1" fmla="*/ 2217217 h 2727016"/>
                <a:gd name="connsiteX2" fmla="*/ 647363 w 4159306"/>
                <a:gd name="connsiteY2" fmla="*/ 1488934 h 2727016"/>
                <a:gd name="connsiteX3" fmla="*/ 1011505 w 4159306"/>
                <a:gd name="connsiteY3" fmla="*/ 784927 h 2727016"/>
                <a:gd name="connsiteX4" fmla="*/ 1229989 w 4159306"/>
                <a:gd name="connsiteY4" fmla="*/ 501706 h 2727016"/>
                <a:gd name="connsiteX5" fmla="*/ 1577947 w 4159306"/>
                <a:gd name="connsiteY5" fmla="*/ 299405 h 2727016"/>
                <a:gd name="connsiteX6" fmla="*/ 2006825 w 4159306"/>
                <a:gd name="connsiteY6" fmla="*/ 178024 h 2727016"/>
                <a:gd name="connsiteX7" fmla="*/ 2565175 w 4159306"/>
                <a:gd name="connsiteY7" fmla="*/ 97104 h 2727016"/>
                <a:gd name="connsiteX8" fmla="*/ 2838982 w 4159306"/>
                <a:gd name="connsiteY8" fmla="*/ 64957 h 2727016"/>
                <a:gd name="connsiteX9" fmla="*/ 4037926 w 4159306"/>
                <a:gd name="connsiteY9" fmla="*/ 8092 h 2727016"/>
                <a:gd name="connsiteX10" fmla="*/ 3232286 w 4159306"/>
                <a:gd name="connsiteY10" fmla="*/ 44063 h 2727016"/>
                <a:gd name="connsiteX11" fmla="*/ 4159306 w 4159306"/>
                <a:gd name="connsiteY11" fmla="*/ 0 h 2727016"/>
                <a:gd name="connsiteX0" fmla="*/ 0 w 4159306"/>
                <a:gd name="connsiteY0" fmla="*/ 2727016 h 2727016"/>
                <a:gd name="connsiteX1" fmla="*/ 283221 w 4159306"/>
                <a:gd name="connsiteY1" fmla="*/ 2217217 h 2727016"/>
                <a:gd name="connsiteX2" fmla="*/ 647363 w 4159306"/>
                <a:gd name="connsiteY2" fmla="*/ 1488934 h 2727016"/>
                <a:gd name="connsiteX3" fmla="*/ 1011505 w 4159306"/>
                <a:gd name="connsiteY3" fmla="*/ 784927 h 2727016"/>
                <a:gd name="connsiteX4" fmla="*/ 1229989 w 4159306"/>
                <a:gd name="connsiteY4" fmla="*/ 501706 h 2727016"/>
                <a:gd name="connsiteX5" fmla="*/ 1577947 w 4159306"/>
                <a:gd name="connsiteY5" fmla="*/ 299405 h 2727016"/>
                <a:gd name="connsiteX6" fmla="*/ 2006825 w 4159306"/>
                <a:gd name="connsiteY6" fmla="*/ 178024 h 2727016"/>
                <a:gd name="connsiteX7" fmla="*/ 2340732 w 4159306"/>
                <a:gd name="connsiteY7" fmla="*/ 130355 h 2727016"/>
                <a:gd name="connsiteX8" fmla="*/ 2838982 w 4159306"/>
                <a:gd name="connsiteY8" fmla="*/ 64957 h 2727016"/>
                <a:gd name="connsiteX9" fmla="*/ 4037926 w 4159306"/>
                <a:gd name="connsiteY9" fmla="*/ 8092 h 2727016"/>
                <a:gd name="connsiteX10" fmla="*/ 3232286 w 4159306"/>
                <a:gd name="connsiteY10" fmla="*/ 44063 h 2727016"/>
                <a:gd name="connsiteX11" fmla="*/ 4159306 w 4159306"/>
                <a:gd name="connsiteY11" fmla="*/ 0 h 2727016"/>
                <a:gd name="connsiteX0" fmla="*/ 0 w 4159306"/>
                <a:gd name="connsiteY0" fmla="*/ 2727016 h 2727016"/>
                <a:gd name="connsiteX1" fmla="*/ 283221 w 4159306"/>
                <a:gd name="connsiteY1" fmla="*/ 2217217 h 2727016"/>
                <a:gd name="connsiteX2" fmla="*/ 647363 w 4159306"/>
                <a:gd name="connsiteY2" fmla="*/ 1488934 h 2727016"/>
                <a:gd name="connsiteX3" fmla="*/ 1011505 w 4159306"/>
                <a:gd name="connsiteY3" fmla="*/ 784927 h 2727016"/>
                <a:gd name="connsiteX4" fmla="*/ 1229989 w 4159306"/>
                <a:gd name="connsiteY4" fmla="*/ 501706 h 2727016"/>
                <a:gd name="connsiteX5" fmla="*/ 1577947 w 4159306"/>
                <a:gd name="connsiteY5" fmla="*/ 299405 h 2727016"/>
                <a:gd name="connsiteX6" fmla="*/ 2006825 w 4159306"/>
                <a:gd name="connsiteY6" fmla="*/ 178024 h 2727016"/>
                <a:gd name="connsiteX7" fmla="*/ 2340732 w 4159306"/>
                <a:gd name="connsiteY7" fmla="*/ 130355 h 2727016"/>
                <a:gd name="connsiteX8" fmla="*/ 2747542 w 4159306"/>
                <a:gd name="connsiteY8" fmla="*/ 81583 h 2727016"/>
                <a:gd name="connsiteX9" fmla="*/ 4037926 w 4159306"/>
                <a:gd name="connsiteY9" fmla="*/ 8092 h 2727016"/>
                <a:gd name="connsiteX10" fmla="*/ 3232286 w 4159306"/>
                <a:gd name="connsiteY10" fmla="*/ 44063 h 2727016"/>
                <a:gd name="connsiteX11" fmla="*/ 4159306 w 4159306"/>
                <a:gd name="connsiteY11" fmla="*/ 0 h 2727016"/>
                <a:gd name="connsiteX0" fmla="*/ 0 w 4400375"/>
                <a:gd name="connsiteY0" fmla="*/ 2377882 h 2377882"/>
                <a:gd name="connsiteX1" fmla="*/ 524290 w 4400375"/>
                <a:gd name="connsiteY1" fmla="*/ 2217217 h 2377882"/>
                <a:gd name="connsiteX2" fmla="*/ 888432 w 4400375"/>
                <a:gd name="connsiteY2" fmla="*/ 1488934 h 2377882"/>
                <a:gd name="connsiteX3" fmla="*/ 1252574 w 4400375"/>
                <a:gd name="connsiteY3" fmla="*/ 784927 h 2377882"/>
                <a:gd name="connsiteX4" fmla="*/ 1471058 w 4400375"/>
                <a:gd name="connsiteY4" fmla="*/ 501706 h 2377882"/>
                <a:gd name="connsiteX5" fmla="*/ 1819016 w 4400375"/>
                <a:gd name="connsiteY5" fmla="*/ 299405 h 2377882"/>
                <a:gd name="connsiteX6" fmla="*/ 2247894 w 4400375"/>
                <a:gd name="connsiteY6" fmla="*/ 178024 h 2377882"/>
                <a:gd name="connsiteX7" fmla="*/ 2581801 w 4400375"/>
                <a:gd name="connsiteY7" fmla="*/ 130355 h 2377882"/>
                <a:gd name="connsiteX8" fmla="*/ 2988611 w 4400375"/>
                <a:gd name="connsiteY8" fmla="*/ 81583 h 2377882"/>
                <a:gd name="connsiteX9" fmla="*/ 4278995 w 4400375"/>
                <a:gd name="connsiteY9" fmla="*/ 8092 h 2377882"/>
                <a:gd name="connsiteX10" fmla="*/ 3473355 w 4400375"/>
                <a:gd name="connsiteY10" fmla="*/ 44063 h 2377882"/>
                <a:gd name="connsiteX11" fmla="*/ 4400375 w 4400375"/>
                <a:gd name="connsiteY11" fmla="*/ 0 h 2377882"/>
                <a:gd name="connsiteX0" fmla="*/ 0 w 4400375"/>
                <a:gd name="connsiteY0" fmla="*/ 2377882 h 2377882"/>
                <a:gd name="connsiteX1" fmla="*/ 457788 w 4400375"/>
                <a:gd name="connsiteY1" fmla="*/ 2250468 h 2377882"/>
                <a:gd name="connsiteX2" fmla="*/ 888432 w 4400375"/>
                <a:gd name="connsiteY2" fmla="*/ 1488934 h 2377882"/>
                <a:gd name="connsiteX3" fmla="*/ 1252574 w 4400375"/>
                <a:gd name="connsiteY3" fmla="*/ 784927 h 2377882"/>
                <a:gd name="connsiteX4" fmla="*/ 1471058 w 4400375"/>
                <a:gd name="connsiteY4" fmla="*/ 501706 h 2377882"/>
                <a:gd name="connsiteX5" fmla="*/ 1819016 w 4400375"/>
                <a:gd name="connsiteY5" fmla="*/ 299405 h 2377882"/>
                <a:gd name="connsiteX6" fmla="*/ 2247894 w 4400375"/>
                <a:gd name="connsiteY6" fmla="*/ 178024 h 2377882"/>
                <a:gd name="connsiteX7" fmla="*/ 2581801 w 4400375"/>
                <a:gd name="connsiteY7" fmla="*/ 130355 h 2377882"/>
                <a:gd name="connsiteX8" fmla="*/ 2988611 w 4400375"/>
                <a:gd name="connsiteY8" fmla="*/ 81583 h 2377882"/>
                <a:gd name="connsiteX9" fmla="*/ 4278995 w 4400375"/>
                <a:gd name="connsiteY9" fmla="*/ 8092 h 2377882"/>
                <a:gd name="connsiteX10" fmla="*/ 3473355 w 4400375"/>
                <a:gd name="connsiteY10" fmla="*/ 44063 h 2377882"/>
                <a:gd name="connsiteX11" fmla="*/ 4400375 w 4400375"/>
                <a:gd name="connsiteY11" fmla="*/ 0 h 2377882"/>
                <a:gd name="connsiteX0" fmla="*/ 0 w 4400375"/>
                <a:gd name="connsiteY0" fmla="*/ 2377882 h 2377882"/>
                <a:gd name="connsiteX1" fmla="*/ 457788 w 4400375"/>
                <a:gd name="connsiteY1" fmla="*/ 2250468 h 2377882"/>
                <a:gd name="connsiteX2" fmla="*/ 888432 w 4400375"/>
                <a:gd name="connsiteY2" fmla="*/ 1488934 h 2377882"/>
                <a:gd name="connsiteX3" fmla="*/ 1144508 w 4400375"/>
                <a:gd name="connsiteY3" fmla="*/ 951181 h 2377882"/>
                <a:gd name="connsiteX4" fmla="*/ 1471058 w 4400375"/>
                <a:gd name="connsiteY4" fmla="*/ 501706 h 2377882"/>
                <a:gd name="connsiteX5" fmla="*/ 1819016 w 4400375"/>
                <a:gd name="connsiteY5" fmla="*/ 299405 h 2377882"/>
                <a:gd name="connsiteX6" fmla="*/ 2247894 w 4400375"/>
                <a:gd name="connsiteY6" fmla="*/ 178024 h 2377882"/>
                <a:gd name="connsiteX7" fmla="*/ 2581801 w 4400375"/>
                <a:gd name="connsiteY7" fmla="*/ 130355 h 2377882"/>
                <a:gd name="connsiteX8" fmla="*/ 2988611 w 4400375"/>
                <a:gd name="connsiteY8" fmla="*/ 81583 h 2377882"/>
                <a:gd name="connsiteX9" fmla="*/ 4278995 w 4400375"/>
                <a:gd name="connsiteY9" fmla="*/ 8092 h 2377882"/>
                <a:gd name="connsiteX10" fmla="*/ 3473355 w 4400375"/>
                <a:gd name="connsiteY10" fmla="*/ 44063 h 2377882"/>
                <a:gd name="connsiteX11" fmla="*/ 4400375 w 4400375"/>
                <a:gd name="connsiteY11" fmla="*/ 0 h 2377882"/>
                <a:gd name="connsiteX0" fmla="*/ 0 w 4400375"/>
                <a:gd name="connsiteY0" fmla="*/ 2377882 h 2377882"/>
                <a:gd name="connsiteX1" fmla="*/ 457788 w 4400375"/>
                <a:gd name="connsiteY1" fmla="*/ 2250468 h 2377882"/>
                <a:gd name="connsiteX2" fmla="*/ 888432 w 4400375"/>
                <a:gd name="connsiteY2" fmla="*/ 1488934 h 2377882"/>
                <a:gd name="connsiteX3" fmla="*/ 1094632 w 4400375"/>
                <a:gd name="connsiteY3" fmla="*/ 1034309 h 2377882"/>
                <a:gd name="connsiteX4" fmla="*/ 1471058 w 4400375"/>
                <a:gd name="connsiteY4" fmla="*/ 501706 h 2377882"/>
                <a:gd name="connsiteX5" fmla="*/ 1819016 w 4400375"/>
                <a:gd name="connsiteY5" fmla="*/ 299405 h 2377882"/>
                <a:gd name="connsiteX6" fmla="*/ 2247894 w 4400375"/>
                <a:gd name="connsiteY6" fmla="*/ 178024 h 2377882"/>
                <a:gd name="connsiteX7" fmla="*/ 2581801 w 4400375"/>
                <a:gd name="connsiteY7" fmla="*/ 130355 h 2377882"/>
                <a:gd name="connsiteX8" fmla="*/ 2988611 w 4400375"/>
                <a:gd name="connsiteY8" fmla="*/ 81583 h 2377882"/>
                <a:gd name="connsiteX9" fmla="*/ 4278995 w 4400375"/>
                <a:gd name="connsiteY9" fmla="*/ 8092 h 2377882"/>
                <a:gd name="connsiteX10" fmla="*/ 3473355 w 4400375"/>
                <a:gd name="connsiteY10" fmla="*/ 44063 h 2377882"/>
                <a:gd name="connsiteX11" fmla="*/ 4400375 w 4400375"/>
                <a:gd name="connsiteY11" fmla="*/ 0 h 2377882"/>
                <a:gd name="connsiteX0" fmla="*/ 0 w 4400375"/>
                <a:gd name="connsiteY0" fmla="*/ 2377882 h 2377882"/>
                <a:gd name="connsiteX1" fmla="*/ 457788 w 4400375"/>
                <a:gd name="connsiteY1" fmla="*/ 2250468 h 2377882"/>
                <a:gd name="connsiteX2" fmla="*/ 863494 w 4400375"/>
                <a:gd name="connsiteY2" fmla="*/ 1522185 h 2377882"/>
                <a:gd name="connsiteX3" fmla="*/ 1094632 w 4400375"/>
                <a:gd name="connsiteY3" fmla="*/ 1034309 h 2377882"/>
                <a:gd name="connsiteX4" fmla="*/ 1471058 w 4400375"/>
                <a:gd name="connsiteY4" fmla="*/ 501706 h 2377882"/>
                <a:gd name="connsiteX5" fmla="*/ 1819016 w 4400375"/>
                <a:gd name="connsiteY5" fmla="*/ 299405 h 2377882"/>
                <a:gd name="connsiteX6" fmla="*/ 2247894 w 4400375"/>
                <a:gd name="connsiteY6" fmla="*/ 178024 h 2377882"/>
                <a:gd name="connsiteX7" fmla="*/ 2581801 w 4400375"/>
                <a:gd name="connsiteY7" fmla="*/ 130355 h 2377882"/>
                <a:gd name="connsiteX8" fmla="*/ 2988611 w 4400375"/>
                <a:gd name="connsiteY8" fmla="*/ 81583 h 2377882"/>
                <a:gd name="connsiteX9" fmla="*/ 4278995 w 4400375"/>
                <a:gd name="connsiteY9" fmla="*/ 8092 h 2377882"/>
                <a:gd name="connsiteX10" fmla="*/ 3473355 w 4400375"/>
                <a:gd name="connsiteY10" fmla="*/ 44063 h 2377882"/>
                <a:gd name="connsiteX11" fmla="*/ 4400375 w 4400375"/>
                <a:gd name="connsiteY11" fmla="*/ 0 h 2377882"/>
                <a:gd name="connsiteX0" fmla="*/ 0 w 4343731"/>
                <a:gd name="connsiteY0" fmla="*/ 2361698 h 2361698"/>
                <a:gd name="connsiteX1" fmla="*/ 401144 w 4343731"/>
                <a:gd name="connsiteY1" fmla="*/ 2250468 h 2361698"/>
                <a:gd name="connsiteX2" fmla="*/ 806850 w 4343731"/>
                <a:gd name="connsiteY2" fmla="*/ 1522185 h 2361698"/>
                <a:gd name="connsiteX3" fmla="*/ 1037988 w 4343731"/>
                <a:gd name="connsiteY3" fmla="*/ 1034309 h 2361698"/>
                <a:gd name="connsiteX4" fmla="*/ 1414414 w 4343731"/>
                <a:gd name="connsiteY4" fmla="*/ 501706 h 2361698"/>
                <a:gd name="connsiteX5" fmla="*/ 1762372 w 4343731"/>
                <a:gd name="connsiteY5" fmla="*/ 299405 h 2361698"/>
                <a:gd name="connsiteX6" fmla="*/ 2191250 w 4343731"/>
                <a:gd name="connsiteY6" fmla="*/ 178024 h 2361698"/>
                <a:gd name="connsiteX7" fmla="*/ 2525157 w 4343731"/>
                <a:gd name="connsiteY7" fmla="*/ 130355 h 2361698"/>
                <a:gd name="connsiteX8" fmla="*/ 2931967 w 4343731"/>
                <a:gd name="connsiteY8" fmla="*/ 81583 h 2361698"/>
                <a:gd name="connsiteX9" fmla="*/ 4222351 w 4343731"/>
                <a:gd name="connsiteY9" fmla="*/ 8092 h 2361698"/>
                <a:gd name="connsiteX10" fmla="*/ 3416711 w 4343731"/>
                <a:gd name="connsiteY10" fmla="*/ 44063 h 2361698"/>
                <a:gd name="connsiteX11" fmla="*/ 4343731 w 4343731"/>
                <a:gd name="connsiteY11" fmla="*/ 0 h 2361698"/>
                <a:gd name="connsiteX0" fmla="*/ 0 w 4343731"/>
                <a:gd name="connsiteY0" fmla="*/ 2361698 h 2361698"/>
                <a:gd name="connsiteX1" fmla="*/ 352592 w 4343731"/>
                <a:gd name="connsiteY1" fmla="*/ 2307112 h 2361698"/>
                <a:gd name="connsiteX2" fmla="*/ 806850 w 4343731"/>
                <a:gd name="connsiteY2" fmla="*/ 1522185 h 2361698"/>
                <a:gd name="connsiteX3" fmla="*/ 1037988 w 4343731"/>
                <a:gd name="connsiteY3" fmla="*/ 1034309 h 2361698"/>
                <a:gd name="connsiteX4" fmla="*/ 1414414 w 4343731"/>
                <a:gd name="connsiteY4" fmla="*/ 501706 h 2361698"/>
                <a:gd name="connsiteX5" fmla="*/ 1762372 w 4343731"/>
                <a:gd name="connsiteY5" fmla="*/ 299405 h 2361698"/>
                <a:gd name="connsiteX6" fmla="*/ 2191250 w 4343731"/>
                <a:gd name="connsiteY6" fmla="*/ 178024 h 2361698"/>
                <a:gd name="connsiteX7" fmla="*/ 2525157 w 4343731"/>
                <a:gd name="connsiteY7" fmla="*/ 130355 h 2361698"/>
                <a:gd name="connsiteX8" fmla="*/ 2931967 w 4343731"/>
                <a:gd name="connsiteY8" fmla="*/ 81583 h 2361698"/>
                <a:gd name="connsiteX9" fmla="*/ 4222351 w 4343731"/>
                <a:gd name="connsiteY9" fmla="*/ 8092 h 2361698"/>
                <a:gd name="connsiteX10" fmla="*/ 3416711 w 4343731"/>
                <a:gd name="connsiteY10" fmla="*/ 44063 h 2361698"/>
                <a:gd name="connsiteX11" fmla="*/ 4343731 w 4343731"/>
                <a:gd name="connsiteY11" fmla="*/ 0 h 2361698"/>
                <a:gd name="connsiteX0" fmla="*/ 0 w 4343731"/>
                <a:gd name="connsiteY0" fmla="*/ 2361698 h 2361698"/>
                <a:gd name="connsiteX1" fmla="*/ 376868 w 4343731"/>
                <a:gd name="connsiteY1" fmla="*/ 2266652 h 2361698"/>
                <a:gd name="connsiteX2" fmla="*/ 806850 w 4343731"/>
                <a:gd name="connsiteY2" fmla="*/ 1522185 h 2361698"/>
                <a:gd name="connsiteX3" fmla="*/ 1037988 w 4343731"/>
                <a:gd name="connsiteY3" fmla="*/ 1034309 h 2361698"/>
                <a:gd name="connsiteX4" fmla="*/ 1414414 w 4343731"/>
                <a:gd name="connsiteY4" fmla="*/ 501706 h 2361698"/>
                <a:gd name="connsiteX5" fmla="*/ 1762372 w 4343731"/>
                <a:gd name="connsiteY5" fmla="*/ 299405 h 2361698"/>
                <a:gd name="connsiteX6" fmla="*/ 2191250 w 4343731"/>
                <a:gd name="connsiteY6" fmla="*/ 178024 h 2361698"/>
                <a:gd name="connsiteX7" fmla="*/ 2525157 w 4343731"/>
                <a:gd name="connsiteY7" fmla="*/ 130355 h 2361698"/>
                <a:gd name="connsiteX8" fmla="*/ 2931967 w 4343731"/>
                <a:gd name="connsiteY8" fmla="*/ 81583 h 2361698"/>
                <a:gd name="connsiteX9" fmla="*/ 4222351 w 4343731"/>
                <a:gd name="connsiteY9" fmla="*/ 8092 h 2361698"/>
                <a:gd name="connsiteX10" fmla="*/ 3416711 w 4343731"/>
                <a:gd name="connsiteY10" fmla="*/ 44063 h 2361698"/>
                <a:gd name="connsiteX11" fmla="*/ 4343731 w 4343731"/>
                <a:gd name="connsiteY11" fmla="*/ 0 h 2361698"/>
                <a:gd name="connsiteX0" fmla="*/ 0 w 4351823"/>
                <a:gd name="connsiteY0" fmla="*/ 2353606 h 2353606"/>
                <a:gd name="connsiteX1" fmla="*/ 384960 w 4351823"/>
                <a:gd name="connsiteY1" fmla="*/ 2266652 h 2353606"/>
                <a:gd name="connsiteX2" fmla="*/ 814942 w 4351823"/>
                <a:gd name="connsiteY2" fmla="*/ 1522185 h 2353606"/>
                <a:gd name="connsiteX3" fmla="*/ 1046080 w 4351823"/>
                <a:gd name="connsiteY3" fmla="*/ 1034309 h 2353606"/>
                <a:gd name="connsiteX4" fmla="*/ 1422506 w 4351823"/>
                <a:gd name="connsiteY4" fmla="*/ 501706 h 2353606"/>
                <a:gd name="connsiteX5" fmla="*/ 1770464 w 4351823"/>
                <a:gd name="connsiteY5" fmla="*/ 299405 h 2353606"/>
                <a:gd name="connsiteX6" fmla="*/ 2199342 w 4351823"/>
                <a:gd name="connsiteY6" fmla="*/ 178024 h 2353606"/>
                <a:gd name="connsiteX7" fmla="*/ 2533249 w 4351823"/>
                <a:gd name="connsiteY7" fmla="*/ 130355 h 2353606"/>
                <a:gd name="connsiteX8" fmla="*/ 2940059 w 4351823"/>
                <a:gd name="connsiteY8" fmla="*/ 81583 h 2353606"/>
                <a:gd name="connsiteX9" fmla="*/ 4230443 w 4351823"/>
                <a:gd name="connsiteY9" fmla="*/ 8092 h 2353606"/>
                <a:gd name="connsiteX10" fmla="*/ 3424803 w 4351823"/>
                <a:gd name="connsiteY10" fmla="*/ 44063 h 2353606"/>
                <a:gd name="connsiteX11" fmla="*/ 4351823 w 4351823"/>
                <a:gd name="connsiteY11" fmla="*/ 0 h 2353606"/>
                <a:gd name="connsiteX0" fmla="*/ 0 w 4351823"/>
                <a:gd name="connsiteY0" fmla="*/ 2394066 h 2394066"/>
                <a:gd name="connsiteX1" fmla="*/ 384960 w 4351823"/>
                <a:gd name="connsiteY1" fmla="*/ 2266652 h 2394066"/>
                <a:gd name="connsiteX2" fmla="*/ 814942 w 4351823"/>
                <a:gd name="connsiteY2" fmla="*/ 1522185 h 2394066"/>
                <a:gd name="connsiteX3" fmla="*/ 1046080 w 4351823"/>
                <a:gd name="connsiteY3" fmla="*/ 1034309 h 2394066"/>
                <a:gd name="connsiteX4" fmla="*/ 1422506 w 4351823"/>
                <a:gd name="connsiteY4" fmla="*/ 501706 h 2394066"/>
                <a:gd name="connsiteX5" fmla="*/ 1770464 w 4351823"/>
                <a:gd name="connsiteY5" fmla="*/ 299405 h 2394066"/>
                <a:gd name="connsiteX6" fmla="*/ 2199342 w 4351823"/>
                <a:gd name="connsiteY6" fmla="*/ 178024 h 2394066"/>
                <a:gd name="connsiteX7" fmla="*/ 2533249 w 4351823"/>
                <a:gd name="connsiteY7" fmla="*/ 130355 h 2394066"/>
                <a:gd name="connsiteX8" fmla="*/ 2940059 w 4351823"/>
                <a:gd name="connsiteY8" fmla="*/ 81583 h 2394066"/>
                <a:gd name="connsiteX9" fmla="*/ 4230443 w 4351823"/>
                <a:gd name="connsiteY9" fmla="*/ 8092 h 2394066"/>
                <a:gd name="connsiteX10" fmla="*/ 3424803 w 4351823"/>
                <a:gd name="connsiteY10" fmla="*/ 44063 h 2394066"/>
                <a:gd name="connsiteX11" fmla="*/ 4351823 w 4351823"/>
                <a:gd name="connsiteY11" fmla="*/ 0 h 2394066"/>
                <a:gd name="connsiteX0" fmla="*/ 0 w 4351823"/>
                <a:gd name="connsiteY0" fmla="*/ 2394066 h 2394066"/>
                <a:gd name="connsiteX1" fmla="*/ 368776 w 4351823"/>
                <a:gd name="connsiteY1" fmla="*/ 2307112 h 2394066"/>
                <a:gd name="connsiteX2" fmla="*/ 814942 w 4351823"/>
                <a:gd name="connsiteY2" fmla="*/ 1522185 h 2394066"/>
                <a:gd name="connsiteX3" fmla="*/ 1046080 w 4351823"/>
                <a:gd name="connsiteY3" fmla="*/ 1034309 h 2394066"/>
                <a:gd name="connsiteX4" fmla="*/ 1422506 w 4351823"/>
                <a:gd name="connsiteY4" fmla="*/ 501706 h 2394066"/>
                <a:gd name="connsiteX5" fmla="*/ 1770464 w 4351823"/>
                <a:gd name="connsiteY5" fmla="*/ 299405 h 2394066"/>
                <a:gd name="connsiteX6" fmla="*/ 2199342 w 4351823"/>
                <a:gd name="connsiteY6" fmla="*/ 178024 h 2394066"/>
                <a:gd name="connsiteX7" fmla="*/ 2533249 w 4351823"/>
                <a:gd name="connsiteY7" fmla="*/ 130355 h 2394066"/>
                <a:gd name="connsiteX8" fmla="*/ 2940059 w 4351823"/>
                <a:gd name="connsiteY8" fmla="*/ 81583 h 2394066"/>
                <a:gd name="connsiteX9" fmla="*/ 4230443 w 4351823"/>
                <a:gd name="connsiteY9" fmla="*/ 8092 h 2394066"/>
                <a:gd name="connsiteX10" fmla="*/ 3424803 w 4351823"/>
                <a:gd name="connsiteY10" fmla="*/ 44063 h 2394066"/>
                <a:gd name="connsiteX11" fmla="*/ 4351823 w 4351823"/>
                <a:gd name="connsiteY11" fmla="*/ 0 h 2394066"/>
                <a:gd name="connsiteX0" fmla="*/ 0 w 4351823"/>
                <a:gd name="connsiteY0" fmla="*/ 2394066 h 2394066"/>
                <a:gd name="connsiteX1" fmla="*/ 376868 w 4351823"/>
                <a:gd name="connsiteY1" fmla="*/ 2282836 h 2394066"/>
                <a:gd name="connsiteX2" fmla="*/ 814942 w 4351823"/>
                <a:gd name="connsiteY2" fmla="*/ 1522185 h 2394066"/>
                <a:gd name="connsiteX3" fmla="*/ 1046080 w 4351823"/>
                <a:gd name="connsiteY3" fmla="*/ 1034309 h 2394066"/>
                <a:gd name="connsiteX4" fmla="*/ 1422506 w 4351823"/>
                <a:gd name="connsiteY4" fmla="*/ 501706 h 2394066"/>
                <a:gd name="connsiteX5" fmla="*/ 1770464 w 4351823"/>
                <a:gd name="connsiteY5" fmla="*/ 299405 h 2394066"/>
                <a:gd name="connsiteX6" fmla="*/ 2199342 w 4351823"/>
                <a:gd name="connsiteY6" fmla="*/ 178024 h 2394066"/>
                <a:gd name="connsiteX7" fmla="*/ 2533249 w 4351823"/>
                <a:gd name="connsiteY7" fmla="*/ 130355 h 2394066"/>
                <a:gd name="connsiteX8" fmla="*/ 2940059 w 4351823"/>
                <a:gd name="connsiteY8" fmla="*/ 81583 h 2394066"/>
                <a:gd name="connsiteX9" fmla="*/ 4230443 w 4351823"/>
                <a:gd name="connsiteY9" fmla="*/ 8092 h 2394066"/>
                <a:gd name="connsiteX10" fmla="*/ 3424803 w 4351823"/>
                <a:gd name="connsiteY10" fmla="*/ 44063 h 2394066"/>
                <a:gd name="connsiteX11" fmla="*/ 4351823 w 4351823"/>
                <a:gd name="connsiteY11" fmla="*/ 0 h 2394066"/>
                <a:gd name="connsiteX0" fmla="*/ 0 w 4359915"/>
                <a:gd name="connsiteY0" fmla="*/ 2377882 h 2377882"/>
                <a:gd name="connsiteX1" fmla="*/ 384960 w 4359915"/>
                <a:gd name="connsiteY1" fmla="*/ 2282836 h 2377882"/>
                <a:gd name="connsiteX2" fmla="*/ 823034 w 4359915"/>
                <a:gd name="connsiteY2" fmla="*/ 1522185 h 2377882"/>
                <a:gd name="connsiteX3" fmla="*/ 1054172 w 4359915"/>
                <a:gd name="connsiteY3" fmla="*/ 1034309 h 2377882"/>
                <a:gd name="connsiteX4" fmla="*/ 1430598 w 4359915"/>
                <a:gd name="connsiteY4" fmla="*/ 501706 h 2377882"/>
                <a:gd name="connsiteX5" fmla="*/ 1778556 w 4359915"/>
                <a:gd name="connsiteY5" fmla="*/ 299405 h 2377882"/>
                <a:gd name="connsiteX6" fmla="*/ 2207434 w 4359915"/>
                <a:gd name="connsiteY6" fmla="*/ 178024 h 2377882"/>
                <a:gd name="connsiteX7" fmla="*/ 2541341 w 4359915"/>
                <a:gd name="connsiteY7" fmla="*/ 130355 h 2377882"/>
                <a:gd name="connsiteX8" fmla="*/ 2948151 w 4359915"/>
                <a:gd name="connsiteY8" fmla="*/ 81583 h 2377882"/>
                <a:gd name="connsiteX9" fmla="*/ 4238535 w 4359915"/>
                <a:gd name="connsiteY9" fmla="*/ 8092 h 2377882"/>
                <a:gd name="connsiteX10" fmla="*/ 3432895 w 4359915"/>
                <a:gd name="connsiteY10" fmla="*/ 44063 h 2377882"/>
                <a:gd name="connsiteX11" fmla="*/ 4359915 w 4359915"/>
                <a:gd name="connsiteY11" fmla="*/ 0 h 2377882"/>
                <a:gd name="connsiteX0" fmla="*/ 0 w 4359915"/>
                <a:gd name="connsiteY0" fmla="*/ 2377882 h 2377882"/>
                <a:gd name="connsiteX1" fmla="*/ 384960 w 4359915"/>
                <a:gd name="connsiteY1" fmla="*/ 2282836 h 2377882"/>
                <a:gd name="connsiteX2" fmla="*/ 572181 w 4359915"/>
                <a:gd name="connsiteY2" fmla="*/ 2023892 h 2377882"/>
                <a:gd name="connsiteX3" fmla="*/ 1054172 w 4359915"/>
                <a:gd name="connsiteY3" fmla="*/ 1034309 h 2377882"/>
                <a:gd name="connsiteX4" fmla="*/ 1430598 w 4359915"/>
                <a:gd name="connsiteY4" fmla="*/ 501706 h 2377882"/>
                <a:gd name="connsiteX5" fmla="*/ 1778556 w 4359915"/>
                <a:gd name="connsiteY5" fmla="*/ 299405 h 2377882"/>
                <a:gd name="connsiteX6" fmla="*/ 2207434 w 4359915"/>
                <a:gd name="connsiteY6" fmla="*/ 178024 h 2377882"/>
                <a:gd name="connsiteX7" fmla="*/ 2541341 w 4359915"/>
                <a:gd name="connsiteY7" fmla="*/ 130355 h 2377882"/>
                <a:gd name="connsiteX8" fmla="*/ 2948151 w 4359915"/>
                <a:gd name="connsiteY8" fmla="*/ 81583 h 2377882"/>
                <a:gd name="connsiteX9" fmla="*/ 4238535 w 4359915"/>
                <a:gd name="connsiteY9" fmla="*/ 8092 h 2377882"/>
                <a:gd name="connsiteX10" fmla="*/ 3432895 w 4359915"/>
                <a:gd name="connsiteY10" fmla="*/ 44063 h 2377882"/>
                <a:gd name="connsiteX11" fmla="*/ 4359915 w 4359915"/>
                <a:gd name="connsiteY11" fmla="*/ 0 h 2377882"/>
                <a:gd name="connsiteX0" fmla="*/ 0 w 4359915"/>
                <a:gd name="connsiteY0" fmla="*/ 2377882 h 2377882"/>
                <a:gd name="connsiteX1" fmla="*/ 292082 w 4359915"/>
                <a:gd name="connsiteY1" fmla="*/ 2314319 h 2377882"/>
                <a:gd name="connsiteX2" fmla="*/ 384960 w 4359915"/>
                <a:gd name="connsiteY2" fmla="*/ 2282836 h 2377882"/>
                <a:gd name="connsiteX3" fmla="*/ 572181 w 4359915"/>
                <a:gd name="connsiteY3" fmla="*/ 2023892 h 2377882"/>
                <a:gd name="connsiteX4" fmla="*/ 1054172 w 4359915"/>
                <a:gd name="connsiteY4" fmla="*/ 1034309 h 2377882"/>
                <a:gd name="connsiteX5" fmla="*/ 1430598 w 4359915"/>
                <a:gd name="connsiteY5" fmla="*/ 501706 h 2377882"/>
                <a:gd name="connsiteX6" fmla="*/ 1778556 w 4359915"/>
                <a:gd name="connsiteY6" fmla="*/ 299405 h 2377882"/>
                <a:gd name="connsiteX7" fmla="*/ 2207434 w 4359915"/>
                <a:gd name="connsiteY7" fmla="*/ 178024 h 2377882"/>
                <a:gd name="connsiteX8" fmla="*/ 2541341 w 4359915"/>
                <a:gd name="connsiteY8" fmla="*/ 130355 h 2377882"/>
                <a:gd name="connsiteX9" fmla="*/ 2948151 w 4359915"/>
                <a:gd name="connsiteY9" fmla="*/ 81583 h 2377882"/>
                <a:gd name="connsiteX10" fmla="*/ 4238535 w 4359915"/>
                <a:gd name="connsiteY10" fmla="*/ 8092 h 2377882"/>
                <a:gd name="connsiteX11" fmla="*/ 3432895 w 4359915"/>
                <a:gd name="connsiteY11" fmla="*/ 44063 h 2377882"/>
                <a:gd name="connsiteX12" fmla="*/ 4359915 w 4359915"/>
                <a:gd name="connsiteY12" fmla="*/ 0 h 2377882"/>
                <a:gd name="connsiteX0" fmla="*/ 0 w 4359915"/>
                <a:gd name="connsiteY0" fmla="*/ 2377882 h 2377882"/>
                <a:gd name="connsiteX1" fmla="*/ 292082 w 4359915"/>
                <a:gd name="connsiteY1" fmla="*/ 2314319 h 2377882"/>
                <a:gd name="connsiteX2" fmla="*/ 384960 w 4359915"/>
                <a:gd name="connsiteY2" fmla="*/ 2282836 h 2377882"/>
                <a:gd name="connsiteX3" fmla="*/ 531721 w 4359915"/>
                <a:gd name="connsiteY3" fmla="*/ 2096720 h 2377882"/>
                <a:gd name="connsiteX4" fmla="*/ 1054172 w 4359915"/>
                <a:gd name="connsiteY4" fmla="*/ 1034309 h 2377882"/>
                <a:gd name="connsiteX5" fmla="*/ 1430598 w 4359915"/>
                <a:gd name="connsiteY5" fmla="*/ 501706 h 2377882"/>
                <a:gd name="connsiteX6" fmla="*/ 1778556 w 4359915"/>
                <a:gd name="connsiteY6" fmla="*/ 299405 h 2377882"/>
                <a:gd name="connsiteX7" fmla="*/ 2207434 w 4359915"/>
                <a:gd name="connsiteY7" fmla="*/ 178024 h 2377882"/>
                <a:gd name="connsiteX8" fmla="*/ 2541341 w 4359915"/>
                <a:gd name="connsiteY8" fmla="*/ 130355 h 2377882"/>
                <a:gd name="connsiteX9" fmla="*/ 2948151 w 4359915"/>
                <a:gd name="connsiteY9" fmla="*/ 81583 h 2377882"/>
                <a:gd name="connsiteX10" fmla="*/ 4238535 w 4359915"/>
                <a:gd name="connsiteY10" fmla="*/ 8092 h 2377882"/>
                <a:gd name="connsiteX11" fmla="*/ 3432895 w 4359915"/>
                <a:gd name="connsiteY11" fmla="*/ 44063 h 2377882"/>
                <a:gd name="connsiteX12" fmla="*/ 4359915 w 4359915"/>
                <a:gd name="connsiteY12" fmla="*/ 0 h 2377882"/>
                <a:gd name="connsiteX0" fmla="*/ 0 w 4359915"/>
                <a:gd name="connsiteY0" fmla="*/ 2377882 h 2377882"/>
                <a:gd name="connsiteX1" fmla="*/ 227346 w 4359915"/>
                <a:gd name="connsiteY1" fmla="*/ 2322411 h 2377882"/>
                <a:gd name="connsiteX2" fmla="*/ 384960 w 4359915"/>
                <a:gd name="connsiteY2" fmla="*/ 2282836 h 2377882"/>
                <a:gd name="connsiteX3" fmla="*/ 531721 w 4359915"/>
                <a:gd name="connsiteY3" fmla="*/ 2096720 h 2377882"/>
                <a:gd name="connsiteX4" fmla="*/ 1054172 w 4359915"/>
                <a:gd name="connsiteY4" fmla="*/ 1034309 h 2377882"/>
                <a:gd name="connsiteX5" fmla="*/ 1430598 w 4359915"/>
                <a:gd name="connsiteY5" fmla="*/ 501706 h 2377882"/>
                <a:gd name="connsiteX6" fmla="*/ 1778556 w 4359915"/>
                <a:gd name="connsiteY6" fmla="*/ 299405 h 2377882"/>
                <a:gd name="connsiteX7" fmla="*/ 2207434 w 4359915"/>
                <a:gd name="connsiteY7" fmla="*/ 178024 h 2377882"/>
                <a:gd name="connsiteX8" fmla="*/ 2541341 w 4359915"/>
                <a:gd name="connsiteY8" fmla="*/ 130355 h 2377882"/>
                <a:gd name="connsiteX9" fmla="*/ 2948151 w 4359915"/>
                <a:gd name="connsiteY9" fmla="*/ 81583 h 2377882"/>
                <a:gd name="connsiteX10" fmla="*/ 4238535 w 4359915"/>
                <a:gd name="connsiteY10" fmla="*/ 8092 h 2377882"/>
                <a:gd name="connsiteX11" fmla="*/ 3432895 w 4359915"/>
                <a:gd name="connsiteY11" fmla="*/ 44063 h 2377882"/>
                <a:gd name="connsiteX12" fmla="*/ 4359915 w 4359915"/>
                <a:gd name="connsiteY12" fmla="*/ 0 h 2377882"/>
                <a:gd name="connsiteX0" fmla="*/ 0 w 4359915"/>
                <a:gd name="connsiteY0" fmla="*/ 2377882 h 2377882"/>
                <a:gd name="connsiteX1" fmla="*/ 194978 w 4359915"/>
                <a:gd name="connsiteY1" fmla="*/ 2322411 h 2377882"/>
                <a:gd name="connsiteX2" fmla="*/ 384960 w 4359915"/>
                <a:gd name="connsiteY2" fmla="*/ 2282836 h 2377882"/>
                <a:gd name="connsiteX3" fmla="*/ 531721 w 4359915"/>
                <a:gd name="connsiteY3" fmla="*/ 2096720 h 2377882"/>
                <a:gd name="connsiteX4" fmla="*/ 1054172 w 4359915"/>
                <a:gd name="connsiteY4" fmla="*/ 1034309 h 2377882"/>
                <a:gd name="connsiteX5" fmla="*/ 1430598 w 4359915"/>
                <a:gd name="connsiteY5" fmla="*/ 501706 h 2377882"/>
                <a:gd name="connsiteX6" fmla="*/ 1778556 w 4359915"/>
                <a:gd name="connsiteY6" fmla="*/ 299405 h 2377882"/>
                <a:gd name="connsiteX7" fmla="*/ 2207434 w 4359915"/>
                <a:gd name="connsiteY7" fmla="*/ 178024 h 2377882"/>
                <a:gd name="connsiteX8" fmla="*/ 2541341 w 4359915"/>
                <a:gd name="connsiteY8" fmla="*/ 130355 h 2377882"/>
                <a:gd name="connsiteX9" fmla="*/ 2948151 w 4359915"/>
                <a:gd name="connsiteY9" fmla="*/ 81583 h 2377882"/>
                <a:gd name="connsiteX10" fmla="*/ 4238535 w 4359915"/>
                <a:gd name="connsiteY10" fmla="*/ 8092 h 2377882"/>
                <a:gd name="connsiteX11" fmla="*/ 3432895 w 4359915"/>
                <a:gd name="connsiteY11" fmla="*/ 44063 h 2377882"/>
                <a:gd name="connsiteX12" fmla="*/ 4359915 w 4359915"/>
                <a:gd name="connsiteY12" fmla="*/ 0 h 2377882"/>
                <a:gd name="connsiteX0" fmla="*/ 0 w 4376099"/>
                <a:gd name="connsiteY0" fmla="*/ 2369790 h 2369790"/>
                <a:gd name="connsiteX1" fmla="*/ 211162 w 4376099"/>
                <a:gd name="connsiteY1" fmla="*/ 2322411 h 2369790"/>
                <a:gd name="connsiteX2" fmla="*/ 401144 w 4376099"/>
                <a:gd name="connsiteY2" fmla="*/ 2282836 h 2369790"/>
                <a:gd name="connsiteX3" fmla="*/ 547905 w 4376099"/>
                <a:gd name="connsiteY3" fmla="*/ 2096720 h 2369790"/>
                <a:gd name="connsiteX4" fmla="*/ 1070356 w 4376099"/>
                <a:gd name="connsiteY4" fmla="*/ 1034309 h 2369790"/>
                <a:gd name="connsiteX5" fmla="*/ 1446782 w 4376099"/>
                <a:gd name="connsiteY5" fmla="*/ 501706 h 2369790"/>
                <a:gd name="connsiteX6" fmla="*/ 1794740 w 4376099"/>
                <a:gd name="connsiteY6" fmla="*/ 299405 h 2369790"/>
                <a:gd name="connsiteX7" fmla="*/ 2223618 w 4376099"/>
                <a:gd name="connsiteY7" fmla="*/ 178024 h 2369790"/>
                <a:gd name="connsiteX8" fmla="*/ 2557525 w 4376099"/>
                <a:gd name="connsiteY8" fmla="*/ 130355 h 2369790"/>
                <a:gd name="connsiteX9" fmla="*/ 2964335 w 4376099"/>
                <a:gd name="connsiteY9" fmla="*/ 81583 h 2369790"/>
                <a:gd name="connsiteX10" fmla="*/ 4254719 w 4376099"/>
                <a:gd name="connsiteY10" fmla="*/ 8092 h 2369790"/>
                <a:gd name="connsiteX11" fmla="*/ 3449079 w 4376099"/>
                <a:gd name="connsiteY11" fmla="*/ 44063 h 2369790"/>
                <a:gd name="connsiteX12" fmla="*/ 4376099 w 4376099"/>
                <a:gd name="connsiteY12" fmla="*/ 0 h 2369790"/>
                <a:gd name="connsiteX0" fmla="*/ 0 w 4376099"/>
                <a:gd name="connsiteY0" fmla="*/ 2369790 h 2369790"/>
                <a:gd name="connsiteX1" fmla="*/ 219254 w 4376099"/>
                <a:gd name="connsiteY1" fmla="*/ 2354779 h 2369790"/>
                <a:gd name="connsiteX2" fmla="*/ 401144 w 4376099"/>
                <a:gd name="connsiteY2" fmla="*/ 2282836 h 2369790"/>
                <a:gd name="connsiteX3" fmla="*/ 547905 w 4376099"/>
                <a:gd name="connsiteY3" fmla="*/ 2096720 h 2369790"/>
                <a:gd name="connsiteX4" fmla="*/ 1070356 w 4376099"/>
                <a:gd name="connsiteY4" fmla="*/ 1034309 h 2369790"/>
                <a:gd name="connsiteX5" fmla="*/ 1446782 w 4376099"/>
                <a:gd name="connsiteY5" fmla="*/ 501706 h 2369790"/>
                <a:gd name="connsiteX6" fmla="*/ 1794740 w 4376099"/>
                <a:gd name="connsiteY6" fmla="*/ 299405 h 2369790"/>
                <a:gd name="connsiteX7" fmla="*/ 2223618 w 4376099"/>
                <a:gd name="connsiteY7" fmla="*/ 178024 h 2369790"/>
                <a:gd name="connsiteX8" fmla="*/ 2557525 w 4376099"/>
                <a:gd name="connsiteY8" fmla="*/ 130355 h 2369790"/>
                <a:gd name="connsiteX9" fmla="*/ 2964335 w 4376099"/>
                <a:gd name="connsiteY9" fmla="*/ 81583 h 2369790"/>
                <a:gd name="connsiteX10" fmla="*/ 4254719 w 4376099"/>
                <a:gd name="connsiteY10" fmla="*/ 8092 h 2369790"/>
                <a:gd name="connsiteX11" fmla="*/ 3449079 w 4376099"/>
                <a:gd name="connsiteY11" fmla="*/ 44063 h 2369790"/>
                <a:gd name="connsiteX12" fmla="*/ 4376099 w 4376099"/>
                <a:gd name="connsiteY12" fmla="*/ 0 h 2369790"/>
                <a:gd name="connsiteX0" fmla="*/ 0 w 4376099"/>
                <a:gd name="connsiteY0" fmla="*/ 2369790 h 2369790"/>
                <a:gd name="connsiteX1" fmla="*/ 219254 w 4376099"/>
                <a:gd name="connsiteY1" fmla="*/ 2354779 h 2369790"/>
                <a:gd name="connsiteX2" fmla="*/ 409236 w 4376099"/>
                <a:gd name="connsiteY2" fmla="*/ 2315204 h 2369790"/>
                <a:gd name="connsiteX3" fmla="*/ 547905 w 4376099"/>
                <a:gd name="connsiteY3" fmla="*/ 2096720 h 2369790"/>
                <a:gd name="connsiteX4" fmla="*/ 1070356 w 4376099"/>
                <a:gd name="connsiteY4" fmla="*/ 1034309 h 2369790"/>
                <a:gd name="connsiteX5" fmla="*/ 1446782 w 4376099"/>
                <a:gd name="connsiteY5" fmla="*/ 501706 h 2369790"/>
                <a:gd name="connsiteX6" fmla="*/ 1794740 w 4376099"/>
                <a:gd name="connsiteY6" fmla="*/ 299405 h 2369790"/>
                <a:gd name="connsiteX7" fmla="*/ 2223618 w 4376099"/>
                <a:gd name="connsiteY7" fmla="*/ 178024 h 2369790"/>
                <a:gd name="connsiteX8" fmla="*/ 2557525 w 4376099"/>
                <a:gd name="connsiteY8" fmla="*/ 130355 h 2369790"/>
                <a:gd name="connsiteX9" fmla="*/ 2964335 w 4376099"/>
                <a:gd name="connsiteY9" fmla="*/ 81583 h 2369790"/>
                <a:gd name="connsiteX10" fmla="*/ 4254719 w 4376099"/>
                <a:gd name="connsiteY10" fmla="*/ 8092 h 2369790"/>
                <a:gd name="connsiteX11" fmla="*/ 3449079 w 4376099"/>
                <a:gd name="connsiteY11" fmla="*/ 44063 h 2369790"/>
                <a:gd name="connsiteX12" fmla="*/ 4376099 w 4376099"/>
                <a:gd name="connsiteY12" fmla="*/ 0 h 2369790"/>
                <a:gd name="connsiteX0" fmla="*/ 209624 w 4156845"/>
                <a:gd name="connsiteY0" fmla="*/ 2345514 h 2354779"/>
                <a:gd name="connsiteX1" fmla="*/ 0 w 4156845"/>
                <a:gd name="connsiteY1" fmla="*/ 2354779 h 2354779"/>
                <a:gd name="connsiteX2" fmla="*/ 189982 w 4156845"/>
                <a:gd name="connsiteY2" fmla="*/ 2315204 h 2354779"/>
                <a:gd name="connsiteX3" fmla="*/ 328651 w 4156845"/>
                <a:gd name="connsiteY3" fmla="*/ 2096720 h 2354779"/>
                <a:gd name="connsiteX4" fmla="*/ 851102 w 4156845"/>
                <a:gd name="connsiteY4" fmla="*/ 1034309 h 2354779"/>
                <a:gd name="connsiteX5" fmla="*/ 1227528 w 4156845"/>
                <a:gd name="connsiteY5" fmla="*/ 501706 h 2354779"/>
                <a:gd name="connsiteX6" fmla="*/ 1575486 w 4156845"/>
                <a:gd name="connsiteY6" fmla="*/ 299405 h 2354779"/>
                <a:gd name="connsiteX7" fmla="*/ 2004364 w 4156845"/>
                <a:gd name="connsiteY7" fmla="*/ 178024 h 2354779"/>
                <a:gd name="connsiteX8" fmla="*/ 2338271 w 4156845"/>
                <a:gd name="connsiteY8" fmla="*/ 130355 h 2354779"/>
                <a:gd name="connsiteX9" fmla="*/ 2745081 w 4156845"/>
                <a:gd name="connsiteY9" fmla="*/ 81583 h 2354779"/>
                <a:gd name="connsiteX10" fmla="*/ 4035465 w 4156845"/>
                <a:gd name="connsiteY10" fmla="*/ 8092 h 2354779"/>
                <a:gd name="connsiteX11" fmla="*/ 3229825 w 4156845"/>
                <a:gd name="connsiteY11" fmla="*/ 44063 h 2354779"/>
                <a:gd name="connsiteX12" fmla="*/ 4156845 w 4156845"/>
                <a:gd name="connsiteY12" fmla="*/ 0 h 2354779"/>
                <a:gd name="connsiteX0" fmla="*/ 169164 w 4116385"/>
                <a:gd name="connsiteY0" fmla="*/ 2345514 h 2354779"/>
                <a:gd name="connsiteX1" fmla="*/ 0 w 4116385"/>
                <a:gd name="connsiteY1" fmla="*/ 2354779 h 2354779"/>
                <a:gd name="connsiteX2" fmla="*/ 149522 w 4116385"/>
                <a:gd name="connsiteY2" fmla="*/ 2315204 h 2354779"/>
                <a:gd name="connsiteX3" fmla="*/ 288191 w 4116385"/>
                <a:gd name="connsiteY3" fmla="*/ 2096720 h 2354779"/>
                <a:gd name="connsiteX4" fmla="*/ 810642 w 4116385"/>
                <a:gd name="connsiteY4" fmla="*/ 1034309 h 2354779"/>
                <a:gd name="connsiteX5" fmla="*/ 1187068 w 4116385"/>
                <a:gd name="connsiteY5" fmla="*/ 501706 h 2354779"/>
                <a:gd name="connsiteX6" fmla="*/ 1535026 w 4116385"/>
                <a:gd name="connsiteY6" fmla="*/ 299405 h 2354779"/>
                <a:gd name="connsiteX7" fmla="*/ 1963904 w 4116385"/>
                <a:gd name="connsiteY7" fmla="*/ 178024 h 2354779"/>
                <a:gd name="connsiteX8" fmla="*/ 2297811 w 4116385"/>
                <a:gd name="connsiteY8" fmla="*/ 130355 h 2354779"/>
                <a:gd name="connsiteX9" fmla="*/ 2704621 w 4116385"/>
                <a:gd name="connsiteY9" fmla="*/ 81583 h 2354779"/>
                <a:gd name="connsiteX10" fmla="*/ 3995005 w 4116385"/>
                <a:gd name="connsiteY10" fmla="*/ 8092 h 2354779"/>
                <a:gd name="connsiteX11" fmla="*/ 3189365 w 4116385"/>
                <a:gd name="connsiteY11" fmla="*/ 44063 h 2354779"/>
                <a:gd name="connsiteX12" fmla="*/ 4116385 w 4116385"/>
                <a:gd name="connsiteY12" fmla="*/ 0 h 2354779"/>
                <a:gd name="connsiteX0" fmla="*/ 169164 w 4116385"/>
                <a:gd name="connsiteY0" fmla="*/ 2345514 h 2381047"/>
                <a:gd name="connsiteX1" fmla="*/ 0 w 4116385"/>
                <a:gd name="connsiteY1" fmla="*/ 2354779 h 2381047"/>
                <a:gd name="connsiteX2" fmla="*/ 149522 w 4116385"/>
                <a:gd name="connsiteY2" fmla="*/ 2315204 h 2381047"/>
                <a:gd name="connsiteX3" fmla="*/ 555229 w 4116385"/>
                <a:gd name="connsiteY3" fmla="*/ 1570738 h 2381047"/>
                <a:gd name="connsiteX4" fmla="*/ 810642 w 4116385"/>
                <a:gd name="connsiteY4" fmla="*/ 1034309 h 2381047"/>
                <a:gd name="connsiteX5" fmla="*/ 1187068 w 4116385"/>
                <a:gd name="connsiteY5" fmla="*/ 501706 h 2381047"/>
                <a:gd name="connsiteX6" fmla="*/ 1535026 w 4116385"/>
                <a:gd name="connsiteY6" fmla="*/ 299405 h 2381047"/>
                <a:gd name="connsiteX7" fmla="*/ 1963904 w 4116385"/>
                <a:gd name="connsiteY7" fmla="*/ 178024 h 2381047"/>
                <a:gd name="connsiteX8" fmla="*/ 2297811 w 4116385"/>
                <a:gd name="connsiteY8" fmla="*/ 130355 h 2381047"/>
                <a:gd name="connsiteX9" fmla="*/ 2704621 w 4116385"/>
                <a:gd name="connsiteY9" fmla="*/ 81583 h 2381047"/>
                <a:gd name="connsiteX10" fmla="*/ 3995005 w 4116385"/>
                <a:gd name="connsiteY10" fmla="*/ 8092 h 2381047"/>
                <a:gd name="connsiteX11" fmla="*/ 3189365 w 4116385"/>
                <a:gd name="connsiteY11" fmla="*/ 44063 h 2381047"/>
                <a:gd name="connsiteX12" fmla="*/ 4116385 w 4116385"/>
                <a:gd name="connsiteY12" fmla="*/ 0 h 2381047"/>
                <a:gd name="connsiteX0" fmla="*/ 169164 w 4116385"/>
                <a:gd name="connsiteY0" fmla="*/ 2345514 h 2354779"/>
                <a:gd name="connsiteX1" fmla="*/ 0 w 4116385"/>
                <a:gd name="connsiteY1" fmla="*/ 2354779 h 2354779"/>
                <a:gd name="connsiteX2" fmla="*/ 295179 w 4116385"/>
                <a:gd name="connsiteY2" fmla="*/ 2080535 h 2354779"/>
                <a:gd name="connsiteX3" fmla="*/ 555229 w 4116385"/>
                <a:gd name="connsiteY3" fmla="*/ 1570738 h 2354779"/>
                <a:gd name="connsiteX4" fmla="*/ 810642 w 4116385"/>
                <a:gd name="connsiteY4" fmla="*/ 1034309 h 2354779"/>
                <a:gd name="connsiteX5" fmla="*/ 1187068 w 4116385"/>
                <a:gd name="connsiteY5" fmla="*/ 501706 h 2354779"/>
                <a:gd name="connsiteX6" fmla="*/ 1535026 w 4116385"/>
                <a:gd name="connsiteY6" fmla="*/ 299405 h 2354779"/>
                <a:gd name="connsiteX7" fmla="*/ 1963904 w 4116385"/>
                <a:gd name="connsiteY7" fmla="*/ 178024 h 2354779"/>
                <a:gd name="connsiteX8" fmla="*/ 2297811 w 4116385"/>
                <a:gd name="connsiteY8" fmla="*/ 130355 h 2354779"/>
                <a:gd name="connsiteX9" fmla="*/ 2704621 w 4116385"/>
                <a:gd name="connsiteY9" fmla="*/ 81583 h 2354779"/>
                <a:gd name="connsiteX10" fmla="*/ 3995005 w 4116385"/>
                <a:gd name="connsiteY10" fmla="*/ 8092 h 2354779"/>
                <a:gd name="connsiteX11" fmla="*/ 3189365 w 4116385"/>
                <a:gd name="connsiteY11" fmla="*/ 44063 h 2354779"/>
                <a:gd name="connsiteX12" fmla="*/ 4116385 w 4116385"/>
                <a:gd name="connsiteY12" fmla="*/ 0 h 2354779"/>
                <a:gd name="connsiteX0" fmla="*/ 290545 w 4116385"/>
                <a:gd name="connsiteY0" fmla="*/ 2191765 h 2354779"/>
                <a:gd name="connsiteX1" fmla="*/ 0 w 4116385"/>
                <a:gd name="connsiteY1" fmla="*/ 2354779 h 2354779"/>
                <a:gd name="connsiteX2" fmla="*/ 295179 w 4116385"/>
                <a:gd name="connsiteY2" fmla="*/ 2080535 h 2354779"/>
                <a:gd name="connsiteX3" fmla="*/ 555229 w 4116385"/>
                <a:gd name="connsiteY3" fmla="*/ 1570738 h 2354779"/>
                <a:gd name="connsiteX4" fmla="*/ 810642 w 4116385"/>
                <a:gd name="connsiteY4" fmla="*/ 1034309 h 2354779"/>
                <a:gd name="connsiteX5" fmla="*/ 1187068 w 4116385"/>
                <a:gd name="connsiteY5" fmla="*/ 501706 h 2354779"/>
                <a:gd name="connsiteX6" fmla="*/ 1535026 w 4116385"/>
                <a:gd name="connsiteY6" fmla="*/ 299405 h 2354779"/>
                <a:gd name="connsiteX7" fmla="*/ 1963904 w 4116385"/>
                <a:gd name="connsiteY7" fmla="*/ 178024 h 2354779"/>
                <a:gd name="connsiteX8" fmla="*/ 2297811 w 4116385"/>
                <a:gd name="connsiteY8" fmla="*/ 130355 h 2354779"/>
                <a:gd name="connsiteX9" fmla="*/ 2704621 w 4116385"/>
                <a:gd name="connsiteY9" fmla="*/ 81583 h 2354779"/>
                <a:gd name="connsiteX10" fmla="*/ 3995005 w 4116385"/>
                <a:gd name="connsiteY10" fmla="*/ 8092 h 2354779"/>
                <a:gd name="connsiteX11" fmla="*/ 3189365 w 4116385"/>
                <a:gd name="connsiteY11" fmla="*/ 44063 h 2354779"/>
                <a:gd name="connsiteX12" fmla="*/ 4116385 w 4116385"/>
                <a:gd name="connsiteY12" fmla="*/ 0 h 2354779"/>
                <a:gd name="connsiteX0" fmla="*/ 128704 w 3954544"/>
                <a:gd name="connsiteY0" fmla="*/ 2191765 h 2362871"/>
                <a:gd name="connsiteX1" fmla="*/ 0 w 3954544"/>
                <a:gd name="connsiteY1" fmla="*/ 2362871 h 2362871"/>
                <a:gd name="connsiteX2" fmla="*/ 133338 w 3954544"/>
                <a:gd name="connsiteY2" fmla="*/ 2080535 h 2362871"/>
                <a:gd name="connsiteX3" fmla="*/ 393388 w 3954544"/>
                <a:gd name="connsiteY3" fmla="*/ 1570738 h 2362871"/>
                <a:gd name="connsiteX4" fmla="*/ 648801 w 3954544"/>
                <a:gd name="connsiteY4" fmla="*/ 1034309 h 2362871"/>
                <a:gd name="connsiteX5" fmla="*/ 1025227 w 3954544"/>
                <a:gd name="connsiteY5" fmla="*/ 501706 h 2362871"/>
                <a:gd name="connsiteX6" fmla="*/ 1373185 w 3954544"/>
                <a:gd name="connsiteY6" fmla="*/ 299405 h 2362871"/>
                <a:gd name="connsiteX7" fmla="*/ 1802063 w 3954544"/>
                <a:gd name="connsiteY7" fmla="*/ 178024 h 2362871"/>
                <a:gd name="connsiteX8" fmla="*/ 2135970 w 3954544"/>
                <a:gd name="connsiteY8" fmla="*/ 130355 h 2362871"/>
                <a:gd name="connsiteX9" fmla="*/ 2542780 w 3954544"/>
                <a:gd name="connsiteY9" fmla="*/ 81583 h 2362871"/>
                <a:gd name="connsiteX10" fmla="*/ 3833164 w 3954544"/>
                <a:gd name="connsiteY10" fmla="*/ 8092 h 2362871"/>
                <a:gd name="connsiteX11" fmla="*/ 3027524 w 3954544"/>
                <a:gd name="connsiteY11" fmla="*/ 44063 h 2362871"/>
                <a:gd name="connsiteX12" fmla="*/ 3954544 w 3954544"/>
                <a:gd name="connsiteY12" fmla="*/ 0 h 2362871"/>
                <a:gd name="connsiteX0" fmla="*/ 0 w 3979588"/>
                <a:gd name="connsiteY0" fmla="*/ 2458802 h 2458802"/>
                <a:gd name="connsiteX1" fmla="*/ 25044 w 3979588"/>
                <a:gd name="connsiteY1" fmla="*/ 2362871 h 2458802"/>
                <a:gd name="connsiteX2" fmla="*/ 158382 w 3979588"/>
                <a:gd name="connsiteY2" fmla="*/ 2080535 h 2458802"/>
                <a:gd name="connsiteX3" fmla="*/ 418432 w 3979588"/>
                <a:gd name="connsiteY3" fmla="*/ 1570738 h 2458802"/>
                <a:gd name="connsiteX4" fmla="*/ 673845 w 3979588"/>
                <a:gd name="connsiteY4" fmla="*/ 1034309 h 2458802"/>
                <a:gd name="connsiteX5" fmla="*/ 1050271 w 3979588"/>
                <a:gd name="connsiteY5" fmla="*/ 501706 h 2458802"/>
                <a:gd name="connsiteX6" fmla="*/ 1398229 w 3979588"/>
                <a:gd name="connsiteY6" fmla="*/ 299405 h 2458802"/>
                <a:gd name="connsiteX7" fmla="*/ 1827107 w 3979588"/>
                <a:gd name="connsiteY7" fmla="*/ 178024 h 2458802"/>
                <a:gd name="connsiteX8" fmla="*/ 2161014 w 3979588"/>
                <a:gd name="connsiteY8" fmla="*/ 130355 h 2458802"/>
                <a:gd name="connsiteX9" fmla="*/ 2567824 w 3979588"/>
                <a:gd name="connsiteY9" fmla="*/ 81583 h 2458802"/>
                <a:gd name="connsiteX10" fmla="*/ 3858208 w 3979588"/>
                <a:gd name="connsiteY10" fmla="*/ 8092 h 2458802"/>
                <a:gd name="connsiteX11" fmla="*/ 3052568 w 3979588"/>
                <a:gd name="connsiteY11" fmla="*/ 44063 h 2458802"/>
                <a:gd name="connsiteX12" fmla="*/ 3979588 w 3979588"/>
                <a:gd name="connsiteY12" fmla="*/ 0 h 2458802"/>
                <a:gd name="connsiteX0" fmla="*/ 0 w 3979588"/>
                <a:gd name="connsiteY0" fmla="*/ 2458802 h 2458802"/>
                <a:gd name="connsiteX1" fmla="*/ 114056 w 3979588"/>
                <a:gd name="connsiteY1" fmla="*/ 2241490 h 2458802"/>
                <a:gd name="connsiteX2" fmla="*/ 158382 w 3979588"/>
                <a:gd name="connsiteY2" fmla="*/ 2080535 h 2458802"/>
                <a:gd name="connsiteX3" fmla="*/ 418432 w 3979588"/>
                <a:gd name="connsiteY3" fmla="*/ 1570738 h 2458802"/>
                <a:gd name="connsiteX4" fmla="*/ 673845 w 3979588"/>
                <a:gd name="connsiteY4" fmla="*/ 1034309 h 2458802"/>
                <a:gd name="connsiteX5" fmla="*/ 1050271 w 3979588"/>
                <a:gd name="connsiteY5" fmla="*/ 501706 h 2458802"/>
                <a:gd name="connsiteX6" fmla="*/ 1398229 w 3979588"/>
                <a:gd name="connsiteY6" fmla="*/ 299405 h 2458802"/>
                <a:gd name="connsiteX7" fmla="*/ 1827107 w 3979588"/>
                <a:gd name="connsiteY7" fmla="*/ 178024 h 2458802"/>
                <a:gd name="connsiteX8" fmla="*/ 2161014 w 3979588"/>
                <a:gd name="connsiteY8" fmla="*/ 130355 h 2458802"/>
                <a:gd name="connsiteX9" fmla="*/ 2567824 w 3979588"/>
                <a:gd name="connsiteY9" fmla="*/ 81583 h 2458802"/>
                <a:gd name="connsiteX10" fmla="*/ 3858208 w 3979588"/>
                <a:gd name="connsiteY10" fmla="*/ 8092 h 2458802"/>
                <a:gd name="connsiteX11" fmla="*/ 3052568 w 3979588"/>
                <a:gd name="connsiteY11" fmla="*/ 44063 h 2458802"/>
                <a:gd name="connsiteX12" fmla="*/ 3979588 w 3979588"/>
                <a:gd name="connsiteY12" fmla="*/ 0 h 2458802"/>
                <a:gd name="connsiteX0" fmla="*/ 0 w 3939128"/>
                <a:gd name="connsiteY0" fmla="*/ 2345513 h 2345513"/>
                <a:gd name="connsiteX1" fmla="*/ 73596 w 3939128"/>
                <a:gd name="connsiteY1" fmla="*/ 2241490 h 2345513"/>
                <a:gd name="connsiteX2" fmla="*/ 117922 w 3939128"/>
                <a:gd name="connsiteY2" fmla="*/ 2080535 h 2345513"/>
                <a:gd name="connsiteX3" fmla="*/ 377972 w 3939128"/>
                <a:gd name="connsiteY3" fmla="*/ 1570738 h 2345513"/>
                <a:gd name="connsiteX4" fmla="*/ 633385 w 3939128"/>
                <a:gd name="connsiteY4" fmla="*/ 1034309 h 2345513"/>
                <a:gd name="connsiteX5" fmla="*/ 1009811 w 3939128"/>
                <a:gd name="connsiteY5" fmla="*/ 501706 h 2345513"/>
                <a:gd name="connsiteX6" fmla="*/ 1357769 w 3939128"/>
                <a:gd name="connsiteY6" fmla="*/ 299405 h 2345513"/>
                <a:gd name="connsiteX7" fmla="*/ 1786647 w 3939128"/>
                <a:gd name="connsiteY7" fmla="*/ 178024 h 2345513"/>
                <a:gd name="connsiteX8" fmla="*/ 2120554 w 3939128"/>
                <a:gd name="connsiteY8" fmla="*/ 130355 h 2345513"/>
                <a:gd name="connsiteX9" fmla="*/ 2527364 w 3939128"/>
                <a:gd name="connsiteY9" fmla="*/ 81583 h 2345513"/>
                <a:gd name="connsiteX10" fmla="*/ 3817748 w 3939128"/>
                <a:gd name="connsiteY10" fmla="*/ 8092 h 2345513"/>
                <a:gd name="connsiteX11" fmla="*/ 3012108 w 3939128"/>
                <a:gd name="connsiteY11" fmla="*/ 44063 h 2345513"/>
                <a:gd name="connsiteX12" fmla="*/ 3939128 w 3939128"/>
                <a:gd name="connsiteY12" fmla="*/ 0 h 2345513"/>
                <a:gd name="connsiteX0" fmla="*/ 0 w 3939128"/>
                <a:gd name="connsiteY0" fmla="*/ 2345513 h 2345513"/>
                <a:gd name="connsiteX1" fmla="*/ 73596 w 3939128"/>
                <a:gd name="connsiteY1" fmla="*/ 2241490 h 2345513"/>
                <a:gd name="connsiteX2" fmla="*/ 223118 w 3939128"/>
                <a:gd name="connsiteY2" fmla="*/ 1886326 h 2345513"/>
                <a:gd name="connsiteX3" fmla="*/ 377972 w 3939128"/>
                <a:gd name="connsiteY3" fmla="*/ 1570738 h 2345513"/>
                <a:gd name="connsiteX4" fmla="*/ 633385 w 3939128"/>
                <a:gd name="connsiteY4" fmla="*/ 1034309 h 2345513"/>
                <a:gd name="connsiteX5" fmla="*/ 1009811 w 3939128"/>
                <a:gd name="connsiteY5" fmla="*/ 501706 h 2345513"/>
                <a:gd name="connsiteX6" fmla="*/ 1357769 w 3939128"/>
                <a:gd name="connsiteY6" fmla="*/ 299405 h 2345513"/>
                <a:gd name="connsiteX7" fmla="*/ 1786647 w 3939128"/>
                <a:gd name="connsiteY7" fmla="*/ 178024 h 2345513"/>
                <a:gd name="connsiteX8" fmla="*/ 2120554 w 3939128"/>
                <a:gd name="connsiteY8" fmla="*/ 130355 h 2345513"/>
                <a:gd name="connsiteX9" fmla="*/ 2527364 w 3939128"/>
                <a:gd name="connsiteY9" fmla="*/ 81583 h 2345513"/>
                <a:gd name="connsiteX10" fmla="*/ 3817748 w 3939128"/>
                <a:gd name="connsiteY10" fmla="*/ 8092 h 2345513"/>
                <a:gd name="connsiteX11" fmla="*/ 3012108 w 3939128"/>
                <a:gd name="connsiteY11" fmla="*/ 44063 h 2345513"/>
                <a:gd name="connsiteX12" fmla="*/ 3939128 w 3939128"/>
                <a:gd name="connsiteY12" fmla="*/ 0 h 2345513"/>
                <a:gd name="connsiteX0" fmla="*/ 0 w 3939128"/>
                <a:gd name="connsiteY0" fmla="*/ 2345513 h 2345513"/>
                <a:gd name="connsiteX1" fmla="*/ 114056 w 3939128"/>
                <a:gd name="connsiteY1" fmla="*/ 2112017 h 2345513"/>
                <a:gd name="connsiteX2" fmla="*/ 223118 w 3939128"/>
                <a:gd name="connsiteY2" fmla="*/ 1886326 h 2345513"/>
                <a:gd name="connsiteX3" fmla="*/ 377972 w 3939128"/>
                <a:gd name="connsiteY3" fmla="*/ 1570738 h 2345513"/>
                <a:gd name="connsiteX4" fmla="*/ 633385 w 3939128"/>
                <a:gd name="connsiteY4" fmla="*/ 1034309 h 2345513"/>
                <a:gd name="connsiteX5" fmla="*/ 1009811 w 3939128"/>
                <a:gd name="connsiteY5" fmla="*/ 501706 h 2345513"/>
                <a:gd name="connsiteX6" fmla="*/ 1357769 w 3939128"/>
                <a:gd name="connsiteY6" fmla="*/ 299405 h 2345513"/>
                <a:gd name="connsiteX7" fmla="*/ 1786647 w 3939128"/>
                <a:gd name="connsiteY7" fmla="*/ 178024 h 2345513"/>
                <a:gd name="connsiteX8" fmla="*/ 2120554 w 3939128"/>
                <a:gd name="connsiteY8" fmla="*/ 130355 h 2345513"/>
                <a:gd name="connsiteX9" fmla="*/ 2527364 w 3939128"/>
                <a:gd name="connsiteY9" fmla="*/ 81583 h 2345513"/>
                <a:gd name="connsiteX10" fmla="*/ 3817748 w 3939128"/>
                <a:gd name="connsiteY10" fmla="*/ 8092 h 2345513"/>
                <a:gd name="connsiteX11" fmla="*/ 3012108 w 3939128"/>
                <a:gd name="connsiteY11" fmla="*/ 44063 h 2345513"/>
                <a:gd name="connsiteX12" fmla="*/ 3939128 w 3939128"/>
                <a:gd name="connsiteY12" fmla="*/ 0 h 2345513"/>
                <a:gd name="connsiteX0" fmla="*/ 0 w 3939128"/>
                <a:gd name="connsiteY0" fmla="*/ 2345513 h 2345513"/>
                <a:gd name="connsiteX1" fmla="*/ 114056 w 3939128"/>
                <a:gd name="connsiteY1" fmla="*/ 2112017 h 2345513"/>
                <a:gd name="connsiteX2" fmla="*/ 312130 w 3939128"/>
                <a:gd name="connsiteY2" fmla="*/ 1773037 h 2345513"/>
                <a:gd name="connsiteX3" fmla="*/ 377972 w 3939128"/>
                <a:gd name="connsiteY3" fmla="*/ 1570738 h 2345513"/>
                <a:gd name="connsiteX4" fmla="*/ 633385 w 3939128"/>
                <a:gd name="connsiteY4" fmla="*/ 1034309 h 2345513"/>
                <a:gd name="connsiteX5" fmla="*/ 1009811 w 3939128"/>
                <a:gd name="connsiteY5" fmla="*/ 501706 h 2345513"/>
                <a:gd name="connsiteX6" fmla="*/ 1357769 w 3939128"/>
                <a:gd name="connsiteY6" fmla="*/ 299405 h 2345513"/>
                <a:gd name="connsiteX7" fmla="*/ 1786647 w 3939128"/>
                <a:gd name="connsiteY7" fmla="*/ 178024 h 2345513"/>
                <a:gd name="connsiteX8" fmla="*/ 2120554 w 3939128"/>
                <a:gd name="connsiteY8" fmla="*/ 130355 h 2345513"/>
                <a:gd name="connsiteX9" fmla="*/ 2527364 w 3939128"/>
                <a:gd name="connsiteY9" fmla="*/ 81583 h 2345513"/>
                <a:gd name="connsiteX10" fmla="*/ 3817748 w 3939128"/>
                <a:gd name="connsiteY10" fmla="*/ 8092 h 2345513"/>
                <a:gd name="connsiteX11" fmla="*/ 3012108 w 3939128"/>
                <a:gd name="connsiteY11" fmla="*/ 44063 h 2345513"/>
                <a:gd name="connsiteX12" fmla="*/ 3939128 w 3939128"/>
                <a:gd name="connsiteY12" fmla="*/ 0 h 2345513"/>
                <a:gd name="connsiteX0" fmla="*/ 0 w 3939128"/>
                <a:gd name="connsiteY0" fmla="*/ 2345513 h 2345513"/>
                <a:gd name="connsiteX1" fmla="*/ 114056 w 3939128"/>
                <a:gd name="connsiteY1" fmla="*/ 2112017 h 2345513"/>
                <a:gd name="connsiteX2" fmla="*/ 312130 w 3939128"/>
                <a:gd name="connsiteY2" fmla="*/ 1773037 h 2345513"/>
                <a:gd name="connsiteX3" fmla="*/ 499352 w 3939128"/>
                <a:gd name="connsiteY3" fmla="*/ 1352253 h 2345513"/>
                <a:gd name="connsiteX4" fmla="*/ 633385 w 3939128"/>
                <a:gd name="connsiteY4" fmla="*/ 1034309 h 2345513"/>
                <a:gd name="connsiteX5" fmla="*/ 1009811 w 3939128"/>
                <a:gd name="connsiteY5" fmla="*/ 501706 h 2345513"/>
                <a:gd name="connsiteX6" fmla="*/ 1357769 w 3939128"/>
                <a:gd name="connsiteY6" fmla="*/ 299405 h 2345513"/>
                <a:gd name="connsiteX7" fmla="*/ 1786647 w 3939128"/>
                <a:gd name="connsiteY7" fmla="*/ 178024 h 2345513"/>
                <a:gd name="connsiteX8" fmla="*/ 2120554 w 3939128"/>
                <a:gd name="connsiteY8" fmla="*/ 130355 h 2345513"/>
                <a:gd name="connsiteX9" fmla="*/ 2527364 w 3939128"/>
                <a:gd name="connsiteY9" fmla="*/ 81583 h 2345513"/>
                <a:gd name="connsiteX10" fmla="*/ 3817748 w 3939128"/>
                <a:gd name="connsiteY10" fmla="*/ 8092 h 2345513"/>
                <a:gd name="connsiteX11" fmla="*/ 3012108 w 3939128"/>
                <a:gd name="connsiteY11" fmla="*/ 44063 h 2345513"/>
                <a:gd name="connsiteX12" fmla="*/ 3939128 w 3939128"/>
                <a:gd name="connsiteY12" fmla="*/ 0 h 2345513"/>
                <a:gd name="connsiteX0" fmla="*/ 0 w 3939128"/>
                <a:gd name="connsiteY0" fmla="*/ 2345513 h 2345513"/>
                <a:gd name="connsiteX1" fmla="*/ 114056 w 3939128"/>
                <a:gd name="connsiteY1" fmla="*/ 2112017 h 2345513"/>
                <a:gd name="connsiteX2" fmla="*/ 211160 w 3939128"/>
                <a:gd name="connsiteY2" fmla="*/ 1966362 h 2345513"/>
                <a:gd name="connsiteX3" fmla="*/ 312130 w 3939128"/>
                <a:gd name="connsiteY3" fmla="*/ 1773037 h 2345513"/>
                <a:gd name="connsiteX4" fmla="*/ 499352 w 3939128"/>
                <a:gd name="connsiteY4" fmla="*/ 1352253 h 2345513"/>
                <a:gd name="connsiteX5" fmla="*/ 633385 w 3939128"/>
                <a:gd name="connsiteY5" fmla="*/ 1034309 h 2345513"/>
                <a:gd name="connsiteX6" fmla="*/ 1009811 w 3939128"/>
                <a:gd name="connsiteY6" fmla="*/ 501706 h 2345513"/>
                <a:gd name="connsiteX7" fmla="*/ 1357769 w 3939128"/>
                <a:gd name="connsiteY7" fmla="*/ 299405 h 2345513"/>
                <a:gd name="connsiteX8" fmla="*/ 1786647 w 3939128"/>
                <a:gd name="connsiteY8" fmla="*/ 178024 h 2345513"/>
                <a:gd name="connsiteX9" fmla="*/ 2120554 w 3939128"/>
                <a:gd name="connsiteY9" fmla="*/ 130355 h 2345513"/>
                <a:gd name="connsiteX10" fmla="*/ 2527364 w 3939128"/>
                <a:gd name="connsiteY10" fmla="*/ 81583 h 2345513"/>
                <a:gd name="connsiteX11" fmla="*/ 3817748 w 3939128"/>
                <a:gd name="connsiteY11" fmla="*/ 8092 h 2345513"/>
                <a:gd name="connsiteX12" fmla="*/ 3012108 w 3939128"/>
                <a:gd name="connsiteY12" fmla="*/ 44063 h 2345513"/>
                <a:gd name="connsiteX13" fmla="*/ 3939128 w 3939128"/>
                <a:gd name="connsiteY13" fmla="*/ 0 h 2345513"/>
                <a:gd name="connsiteX0" fmla="*/ 0 w 3833932"/>
                <a:gd name="connsiteY0" fmla="*/ 2224132 h 2224132"/>
                <a:gd name="connsiteX1" fmla="*/ 8860 w 3833932"/>
                <a:gd name="connsiteY1" fmla="*/ 2112017 h 2224132"/>
                <a:gd name="connsiteX2" fmla="*/ 105964 w 3833932"/>
                <a:gd name="connsiteY2" fmla="*/ 1966362 h 2224132"/>
                <a:gd name="connsiteX3" fmla="*/ 206934 w 3833932"/>
                <a:gd name="connsiteY3" fmla="*/ 1773037 h 2224132"/>
                <a:gd name="connsiteX4" fmla="*/ 394156 w 3833932"/>
                <a:gd name="connsiteY4" fmla="*/ 1352253 h 2224132"/>
                <a:gd name="connsiteX5" fmla="*/ 528189 w 3833932"/>
                <a:gd name="connsiteY5" fmla="*/ 1034309 h 2224132"/>
                <a:gd name="connsiteX6" fmla="*/ 904615 w 3833932"/>
                <a:gd name="connsiteY6" fmla="*/ 501706 h 2224132"/>
                <a:gd name="connsiteX7" fmla="*/ 1252573 w 3833932"/>
                <a:gd name="connsiteY7" fmla="*/ 299405 h 2224132"/>
                <a:gd name="connsiteX8" fmla="*/ 1681451 w 3833932"/>
                <a:gd name="connsiteY8" fmla="*/ 178024 h 2224132"/>
                <a:gd name="connsiteX9" fmla="*/ 2015358 w 3833932"/>
                <a:gd name="connsiteY9" fmla="*/ 130355 h 2224132"/>
                <a:gd name="connsiteX10" fmla="*/ 2422168 w 3833932"/>
                <a:gd name="connsiteY10" fmla="*/ 81583 h 2224132"/>
                <a:gd name="connsiteX11" fmla="*/ 3712552 w 3833932"/>
                <a:gd name="connsiteY11" fmla="*/ 8092 h 2224132"/>
                <a:gd name="connsiteX12" fmla="*/ 2906912 w 3833932"/>
                <a:gd name="connsiteY12" fmla="*/ 44063 h 2224132"/>
                <a:gd name="connsiteX13" fmla="*/ 3833932 w 3833932"/>
                <a:gd name="connsiteY13" fmla="*/ 0 h 2224132"/>
                <a:gd name="connsiteX0" fmla="*/ 0 w 3882484"/>
                <a:gd name="connsiteY0" fmla="*/ 2321237 h 2321237"/>
                <a:gd name="connsiteX1" fmla="*/ 57412 w 3882484"/>
                <a:gd name="connsiteY1" fmla="*/ 2112017 h 2321237"/>
                <a:gd name="connsiteX2" fmla="*/ 154516 w 3882484"/>
                <a:gd name="connsiteY2" fmla="*/ 1966362 h 2321237"/>
                <a:gd name="connsiteX3" fmla="*/ 255486 w 3882484"/>
                <a:gd name="connsiteY3" fmla="*/ 1773037 h 2321237"/>
                <a:gd name="connsiteX4" fmla="*/ 442708 w 3882484"/>
                <a:gd name="connsiteY4" fmla="*/ 1352253 h 2321237"/>
                <a:gd name="connsiteX5" fmla="*/ 576741 w 3882484"/>
                <a:gd name="connsiteY5" fmla="*/ 1034309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89781 w 3882484"/>
                <a:gd name="connsiteY1" fmla="*/ 2112017 h 2321237"/>
                <a:gd name="connsiteX2" fmla="*/ 154516 w 3882484"/>
                <a:gd name="connsiteY2" fmla="*/ 1966362 h 2321237"/>
                <a:gd name="connsiteX3" fmla="*/ 255486 w 3882484"/>
                <a:gd name="connsiteY3" fmla="*/ 1773037 h 2321237"/>
                <a:gd name="connsiteX4" fmla="*/ 442708 w 3882484"/>
                <a:gd name="connsiteY4" fmla="*/ 1352253 h 2321237"/>
                <a:gd name="connsiteX5" fmla="*/ 576741 w 3882484"/>
                <a:gd name="connsiteY5" fmla="*/ 1034309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89781 w 3882484"/>
                <a:gd name="connsiteY1" fmla="*/ 2112017 h 2321237"/>
                <a:gd name="connsiteX2" fmla="*/ 219252 w 3882484"/>
                <a:gd name="connsiteY2" fmla="*/ 1901626 h 2321237"/>
                <a:gd name="connsiteX3" fmla="*/ 255486 w 3882484"/>
                <a:gd name="connsiteY3" fmla="*/ 1773037 h 2321237"/>
                <a:gd name="connsiteX4" fmla="*/ 442708 w 3882484"/>
                <a:gd name="connsiteY4" fmla="*/ 1352253 h 2321237"/>
                <a:gd name="connsiteX5" fmla="*/ 576741 w 3882484"/>
                <a:gd name="connsiteY5" fmla="*/ 1034309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89781 w 3882484"/>
                <a:gd name="connsiteY1" fmla="*/ 2112017 h 2321237"/>
                <a:gd name="connsiteX2" fmla="*/ 219252 w 3882484"/>
                <a:gd name="connsiteY2" fmla="*/ 1901626 h 2321237"/>
                <a:gd name="connsiteX3" fmla="*/ 360683 w 3882484"/>
                <a:gd name="connsiteY3" fmla="*/ 1546460 h 2321237"/>
                <a:gd name="connsiteX4" fmla="*/ 442708 w 3882484"/>
                <a:gd name="connsiteY4" fmla="*/ 1352253 h 2321237"/>
                <a:gd name="connsiteX5" fmla="*/ 576741 w 3882484"/>
                <a:gd name="connsiteY5" fmla="*/ 1034309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89781 w 3882484"/>
                <a:gd name="connsiteY1" fmla="*/ 2112017 h 2321237"/>
                <a:gd name="connsiteX2" fmla="*/ 219252 w 3882484"/>
                <a:gd name="connsiteY2" fmla="*/ 1901626 h 2321237"/>
                <a:gd name="connsiteX3" fmla="*/ 360683 w 3882484"/>
                <a:gd name="connsiteY3" fmla="*/ 1546460 h 2321237"/>
                <a:gd name="connsiteX4" fmla="*/ 442708 w 3882484"/>
                <a:gd name="connsiteY4" fmla="*/ 1352253 h 2321237"/>
                <a:gd name="connsiteX5" fmla="*/ 657661 w 3882484"/>
                <a:gd name="connsiteY5" fmla="*/ 937205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89781 w 3882484"/>
                <a:gd name="connsiteY1" fmla="*/ 2112017 h 2321237"/>
                <a:gd name="connsiteX2" fmla="*/ 219252 w 3882484"/>
                <a:gd name="connsiteY2" fmla="*/ 1861166 h 2321237"/>
                <a:gd name="connsiteX3" fmla="*/ 360683 w 3882484"/>
                <a:gd name="connsiteY3" fmla="*/ 1546460 h 2321237"/>
                <a:gd name="connsiteX4" fmla="*/ 442708 w 3882484"/>
                <a:gd name="connsiteY4" fmla="*/ 1352253 h 2321237"/>
                <a:gd name="connsiteX5" fmla="*/ 657661 w 3882484"/>
                <a:gd name="connsiteY5" fmla="*/ 937205 h 2321237"/>
                <a:gd name="connsiteX6" fmla="*/ 953167 w 3882484"/>
                <a:gd name="connsiteY6" fmla="*/ 501706 h 2321237"/>
                <a:gd name="connsiteX7" fmla="*/ 1301125 w 3882484"/>
                <a:gd name="connsiteY7" fmla="*/ 299405 h 2321237"/>
                <a:gd name="connsiteX8" fmla="*/ 1730003 w 3882484"/>
                <a:gd name="connsiteY8" fmla="*/ 178024 h 2321237"/>
                <a:gd name="connsiteX9" fmla="*/ 2063910 w 3882484"/>
                <a:gd name="connsiteY9" fmla="*/ 130355 h 2321237"/>
                <a:gd name="connsiteX10" fmla="*/ 2470720 w 3882484"/>
                <a:gd name="connsiteY10" fmla="*/ 81583 h 2321237"/>
                <a:gd name="connsiteX11" fmla="*/ 3761104 w 3882484"/>
                <a:gd name="connsiteY11" fmla="*/ 8092 h 2321237"/>
                <a:gd name="connsiteX12" fmla="*/ 2955464 w 3882484"/>
                <a:gd name="connsiteY12" fmla="*/ 44063 h 2321237"/>
                <a:gd name="connsiteX13" fmla="*/ 3882484 w 3882484"/>
                <a:gd name="connsiteY13" fmla="*/ 0 h 2321237"/>
                <a:gd name="connsiteX0" fmla="*/ 0 w 3882484"/>
                <a:gd name="connsiteY0" fmla="*/ 2321237 h 2321237"/>
                <a:gd name="connsiteX1" fmla="*/ 114056 w 3882484"/>
                <a:gd name="connsiteY1" fmla="*/ 2071559 h 2321237"/>
                <a:gd name="connsiteX2" fmla="*/ 89781 w 3882484"/>
                <a:gd name="connsiteY2" fmla="*/ 2112017 h 2321237"/>
                <a:gd name="connsiteX3" fmla="*/ 219252 w 3882484"/>
                <a:gd name="connsiteY3" fmla="*/ 1861166 h 2321237"/>
                <a:gd name="connsiteX4" fmla="*/ 360683 w 3882484"/>
                <a:gd name="connsiteY4" fmla="*/ 1546460 h 2321237"/>
                <a:gd name="connsiteX5" fmla="*/ 442708 w 3882484"/>
                <a:gd name="connsiteY5" fmla="*/ 1352253 h 2321237"/>
                <a:gd name="connsiteX6" fmla="*/ 657661 w 3882484"/>
                <a:gd name="connsiteY6" fmla="*/ 937205 h 2321237"/>
                <a:gd name="connsiteX7" fmla="*/ 953167 w 3882484"/>
                <a:gd name="connsiteY7" fmla="*/ 501706 h 2321237"/>
                <a:gd name="connsiteX8" fmla="*/ 1301125 w 3882484"/>
                <a:gd name="connsiteY8" fmla="*/ 299405 h 2321237"/>
                <a:gd name="connsiteX9" fmla="*/ 1730003 w 3882484"/>
                <a:gd name="connsiteY9" fmla="*/ 178024 h 2321237"/>
                <a:gd name="connsiteX10" fmla="*/ 2063910 w 3882484"/>
                <a:gd name="connsiteY10" fmla="*/ 130355 h 2321237"/>
                <a:gd name="connsiteX11" fmla="*/ 2470720 w 3882484"/>
                <a:gd name="connsiteY11" fmla="*/ 81583 h 2321237"/>
                <a:gd name="connsiteX12" fmla="*/ 3761104 w 3882484"/>
                <a:gd name="connsiteY12" fmla="*/ 8092 h 2321237"/>
                <a:gd name="connsiteX13" fmla="*/ 2955464 w 3882484"/>
                <a:gd name="connsiteY13" fmla="*/ 44063 h 2321237"/>
                <a:gd name="connsiteX14" fmla="*/ 3882484 w 3882484"/>
                <a:gd name="connsiteY14" fmla="*/ 0 h 232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82484" h="2321237">
                  <a:moveTo>
                    <a:pt x="0" y="2321237"/>
                  </a:moveTo>
                  <a:lnTo>
                    <a:pt x="114056" y="2071559"/>
                  </a:lnTo>
                  <a:lnTo>
                    <a:pt x="89781" y="2112017"/>
                  </a:lnTo>
                  <a:cubicBezTo>
                    <a:pt x="114185" y="2065009"/>
                    <a:pt x="186240" y="1917663"/>
                    <a:pt x="219252" y="1861166"/>
                  </a:cubicBezTo>
                  <a:cubicBezTo>
                    <a:pt x="252264" y="1804669"/>
                    <a:pt x="323440" y="1631279"/>
                    <a:pt x="360683" y="1546460"/>
                  </a:cubicBezTo>
                  <a:cubicBezTo>
                    <a:pt x="397926" y="1461641"/>
                    <a:pt x="393212" y="1453796"/>
                    <a:pt x="442708" y="1352253"/>
                  </a:cubicBezTo>
                  <a:cubicBezTo>
                    <a:pt x="492204" y="1250711"/>
                    <a:pt x="572585" y="1078963"/>
                    <a:pt x="657661" y="937205"/>
                  </a:cubicBezTo>
                  <a:cubicBezTo>
                    <a:pt x="742737" y="795447"/>
                    <a:pt x="845923" y="608006"/>
                    <a:pt x="953167" y="501706"/>
                  </a:cubicBezTo>
                  <a:cubicBezTo>
                    <a:pt x="1060411" y="395406"/>
                    <a:pt x="1171652" y="353352"/>
                    <a:pt x="1301125" y="299405"/>
                  </a:cubicBezTo>
                  <a:cubicBezTo>
                    <a:pt x="1430598" y="245458"/>
                    <a:pt x="1602872" y="206199"/>
                    <a:pt x="1730003" y="178024"/>
                  </a:cubicBezTo>
                  <a:cubicBezTo>
                    <a:pt x="1857134" y="149849"/>
                    <a:pt x="1940457" y="146428"/>
                    <a:pt x="2063910" y="130355"/>
                  </a:cubicBezTo>
                  <a:cubicBezTo>
                    <a:pt x="2187363" y="114282"/>
                    <a:pt x="2187854" y="101960"/>
                    <a:pt x="2470720" y="81583"/>
                  </a:cubicBezTo>
                  <a:cubicBezTo>
                    <a:pt x="2753586" y="61206"/>
                    <a:pt x="3680313" y="14345"/>
                    <a:pt x="3761104" y="8092"/>
                  </a:cubicBezTo>
                  <a:cubicBezTo>
                    <a:pt x="3841895" y="1839"/>
                    <a:pt x="3224011" y="32073"/>
                    <a:pt x="2955464" y="44063"/>
                  </a:cubicBezTo>
                  <a:cubicBezTo>
                    <a:pt x="2975694" y="42714"/>
                    <a:pt x="3866526" y="1802"/>
                    <a:pt x="3882484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F734924-AFA4-46CF-931C-DBDA4BFDEE4D}"/>
                </a:ext>
              </a:extLst>
            </p:cNvPr>
            <p:cNvCxnSpPr/>
            <p:nvPr/>
          </p:nvCxnSpPr>
          <p:spPr>
            <a:xfrm flipV="1">
              <a:off x="3697640" y="4437112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347EE7B9-79C1-AB07-9D13-FA39C1ED2EAD}"/>
                </a:ext>
              </a:extLst>
            </p:cNvPr>
            <p:cNvCxnSpPr/>
            <p:nvPr/>
          </p:nvCxnSpPr>
          <p:spPr>
            <a:xfrm flipV="1">
              <a:off x="4561736" y="4437112"/>
              <a:ext cx="0" cy="1542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6FCA5F3-AD69-02B7-A0F3-E1C85A193E3C}"/>
                </a:ext>
              </a:extLst>
            </p:cNvPr>
            <p:cNvCxnSpPr/>
            <p:nvPr/>
          </p:nvCxnSpPr>
          <p:spPr>
            <a:xfrm flipV="1">
              <a:off x="5425832" y="4437112"/>
              <a:ext cx="0" cy="1559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D40818B5-43F2-7E9D-90D8-6602A29F85CA}"/>
                </a:ext>
              </a:extLst>
            </p:cNvPr>
            <p:cNvCxnSpPr/>
            <p:nvPr/>
          </p:nvCxnSpPr>
          <p:spPr>
            <a:xfrm flipV="1">
              <a:off x="6321476" y="4437112"/>
              <a:ext cx="0" cy="1465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EB120AE9-5905-E182-C5D2-072CD84314CB}"/>
                </a:ext>
              </a:extLst>
            </p:cNvPr>
            <p:cNvCxnSpPr/>
            <p:nvPr/>
          </p:nvCxnSpPr>
          <p:spPr>
            <a:xfrm rot="5400000" flipV="1">
              <a:off x="2895709" y="1829620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321417C4-6833-11FD-726E-C1719835C29C}"/>
                </a:ext>
              </a:extLst>
            </p:cNvPr>
            <p:cNvCxnSpPr/>
            <p:nvPr/>
          </p:nvCxnSpPr>
          <p:spPr>
            <a:xfrm rot="5400000" flipV="1">
              <a:off x="2905552" y="2852936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47E9F5B-7ADD-8423-94BD-ADA03F181816}"/>
                </a:ext>
              </a:extLst>
            </p:cNvPr>
            <p:cNvCxnSpPr/>
            <p:nvPr/>
          </p:nvCxnSpPr>
          <p:spPr>
            <a:xfrm rot="5400000" flipV="1">
              <a:off x="2919984" y="3176972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0E53D65-55D9-EDD4-1B75-752F589E52B6}"/>
                </a:ext>
              </a:extLst>
            </p:cNvPr>
            <p:cNvCxnSpPr/>
            <p:nvPr/>
          </p:nvCxnSpPr>
          <p:spPr>
            <a:xfrm rot="5400000" flipV="1">
              <a:off x="2905552" y="3501008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41D77998-1967-4A39-E3B0-311C3167334D}"/>
                </a:ext>
              </a:extLst>
            </p:cNvPr>
            <p:cNvCxnSpPr/>
            <p:nvPr/>
          </p:nvCxnSpPr>
          <p:spPr>
            <a:xfrm rot="5400000" flipV="1">
              <a:off x="2914734" y="3852654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64C99A46-576E-B457-15DC-26632D9B2CC3}"/>
                </a:ext>
              </a:extLst>
            </p:cNvPr>
            <p:cNvCxnSpPr/>
            <p:nvPr/>
          </p:nvCxnSpPr>
          <p:spPr>
            <a:xfrm rot="5400000" flipV="1">
              <a:off x="2895709" y="4162312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379B954-8D16-3E28-DC87-A80757CE6E2A}"/>
                </a:ext>
              </a:extLst>
            </p:cNvPr>
            <p:cNvCxnSpPr/>
            <p:nvPr/>
          </p:nvCxnSpPr>
          <p:spPr>
            <a:xfrm rot="5400000" flipV="1">
              <a:off x="2914734" y="4509121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82855049-716B-9129-4F68-06E7BC0E0B25}"/>
                </a:ext>
              </a:extLst>
            </p:cNvPr>
            <p:cNvCxnSpPr/>
            <p:nvPr/>
          </p:nvCxnSpPr>
          <p:spPr>
            <a:xfrm rot="5400000" flipV="1">
              <a:off x="2917528" y="2500719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F0CF3F0-8A04-617C-C153-B89D1464F0FB}"/>
                </a:ext>
              </a:extLst>
            </p:cNvPr>
            <p:cNvCxnSpPr/>
            <p:nvPr/>
          </p:nvCxnSpPr>
          <p:spPr>
            <a:xfrm rot="5400000" flipV="1">
              <a:off x="2905553" y="2182004"/>
              <a:ext cx="0" cy="144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C8C5E80D-05AB-2CE6-0C54-737627036E96}"/>
                </a:ext>
              </a:extLst>
            </p:cNvPr>
            <p:cNvSpPr txBox="1"/>
            <p:nvPr/>
          </p:nvSpPr>
          <p:spPr>
            <a:xfrm>
              <a:off x="2209748" y="1722294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charset="-128"/>
                  <a:cs typeface="Times New Roman"/>
                </a:rPr>
                <a:t> −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4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D9E1556-CC4D-BA30-64B8-BAABFFA11645}"/>
                </a:ext>
              </a:extLst>
            </p:cNvPr>
            <p:cNvSpPr txBox="1"/>
            <p:nvPr/>
          </p:nvSpPr>
          <p:spPr>
            <a:xfrm>
              <a:off x="2220989" y="2442374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charset="-128"/>
                  <a:cs typeface="Times New Roman"/>
                </a:rPr>
                <a:t> −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6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361B800-6E08-DBF5-9426-3030A7657E3A}"/>
                </a:ext>
              </a:extLst>
            </p:cNvPr>
            <p:cNvSpPr txBox="1"/>
            <p:nvPr/>
          </p:nvSpPr>
          <p:spPr>
            <a:xfrm>
              <a:off x="2238026" y="3090446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charset="-128"/>
                  <a:cs typeface="Times New Roman"/>
                </a:rPr>
                <a:t>−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8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909658E-C798-B366-5E99-E78EEB5B00AB}"/>
                </a:ext>
              </a:extLst>
            </p:cNvPr>
            <p:cNvSpPr txBox="1"/>
            <p:nvPr/>
          </p:nvSpPr>
          <p:spPr>
            <a:xfrm>
              <a:off x="2227288" y="3738518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charset="-128"/>
                  <a:cs typeface="Times New Roman"/>
                </a:rPr>
                <a:t>−10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10E1AFC-E1AA-2D44-1CA7-025CB2466986}"/>
                </a:ext>
              </a:extLst>
            </p:cNvPr>
            <p:cNvSpPr txBox="1"/>
            <p:nvPr/>
          </p:nvSpPr>
          <p:spPr>
            <a:xfrm>
              <a:off x="2211003" y="4437112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10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 charset="-128"/>
                  <a:cs typeface="Times New Roman"/>
                </a:rPr>
                <a:t>−12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1D0349DB-F6CF-EF6D-1B5D-207F10CDCB4D}"/>
                </a:ext>
              </a:extLst>
            </p:cNvPr>
            <p:cNvSpPr txBox="1"/>
            <p:nvPr/>
          </p:nvSpPr>
          <p:spPr>
            <a:xfrm>
              <a:off x="2689528" y="4557239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0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47299D7C-7E5C-459E-FC45-AE9CCA06C87E}"/>
                </a:ext>
              </a:extLst>
            </p:cNvPr>
            <p:cNvSpPr txBox="1"/>
            <p:nvPr/>
          </p:nvSpPr>
          <p:spPr>
            <a:xfrm>
              <a:off x="3477067" y="4605497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0.5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3772385-E150-641A-48E2-4985AF374B62}"/>
                </a:ext>
              </a:extLst>
            </p:cNvPr>
            <p:cNvSpPr txBox="1"/>
            <p:nvPr/>
          </p:nvSpPr>
          <p:spPr>
            <a:xfrm>
              <a:off x="5200710" y="4569192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1.5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4903148-676B-B4C2-C1D6-469B6D45BFFE}"/>
                </a:ext>
              </a:extLst>
            </p:cNvPr>
            <p:cNvSpPr txBox="1"/>
            <p:nvPr/>
          </p:nvSpPr>
          <p:spPr>
            <a:xfrm>
              <a:off x="6218694" y="460261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2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3BE69C2-A63D-0828-3F37-3B07F31651DE}"/>
                </a:ext>
              </a:extLst>
            </p:cNvPr>
            <p:cNvSpPr txBox="1"/>
            <p:nvPr/>
          </p:nvSpPr>
          <p:spPr>
            <a:xfrm>
              <a:off x="4418107" y="4606421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1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9BFAAB1-1E98-95AA-DA1C-1599EA16B021}"/>
                </a:ext>
              </a:extLst>
            </p:cNvPr>
            <p:cNvSpPr txBox="1"/>
            <p:nvPr/>
          </p:nvSpPr>
          <p:spPr>
            <a:xfrm>
              <a:off x="7000910" y="4581128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2.5</a:t>
              </a:r>
              <a:endParaRPr kumimoji="1" lang="ja-JP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38" name="テキスト ボックス 1">
              <a:extLst>
                <a:ext uri="{FF2B5EF4-FFF2-40B4-BE49-F238E27FC236}">
                  <a16:creationId xmlns:a16="http://schemas.microsoft.com/office/drawing/2014/main" id="{F9EF3F04-F8D7-6D8D-68EC-2E3655F4B02C}"/>
                </a:ext>
              </a:extLst>
            </p:cNvPr>
            <p:cNvSpPr txBox="1"/>
            <p:nvPr/>
          </p:nvSpPr>
          <p:spPr>
            <a:xfrm>
              <a:off x="5665688" y="3869935"/>
              <a:ext cx="1080085" cy="360045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16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D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 = 0.05 V</a:t>
              </a:r>
              <a:endPara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8A765A9-DAE2-FCB8-9A6C-B9883364E057}"/>
                </a:ext>
              </a:extLst>
            </p:cNvPr>
            <p:cNvSpPr txBox="1"/>
            <p:nvPr/>
          </p:nvSpPr>
          <p:spPr>
            <a:xfrm>
              <a:off x="3111012" y="2950882"/>
              <a:ext cx="656933" cy="35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拡散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6897666-41E3-D25D-9408-C484AA44D3DE}"/>
                </a:ext>
              </a:extLst>
            </p:cNvPr>
            <p:cNvSpPr txBox="1"/>
            <p:nvPr/>
          </p:nvSpPr>
          <p:spPr>
            <a:xfrm>
              <a:off x="5565379" y="1628800"/>
              <a:ext cx="883256" cy="35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ドリフト</a:t>
              </a:r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BED4792B-7B0E-25AF-8765-70EF3AE98846}"/>
                </a:ext>
              </a:extLst>
            </p:cNvPr>
            <p:cNvCxnSpPr/>
            <p:nvPr/>
          </p:nvCxnSpPr>
          <p:spPr>
            <a:xfrm>
              <a:off x="3534026" y="3267956"/>
              <a:ext cx="241493" cy="20670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0293DB94-8C63-725B-75F1-32FD8E45DD4D}"/>
                </a:ext>
              </a:extLst>
            </p:cNvPr>
            <p:cNvCxnSpPr>
              <a:cxnSpLocks/>
              <a:endCxn id="40" idx="2"/>
            </p:cNvCxnSpPr>
            <p:nvPr/>
          </p:nvCxnSpPr>
          <p:spPr>
            <a:xfrm flipH="1" flipV="1">
              <a:off x="6007007" y="1988627"/>
              <a:ext cx="149167" cy="23417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F692375F-9D7F-CE17-A968-E52F5224BE29}"/>
                </a:ext>
              </a:extLst>
            </p:cNvPr>
            <p:cNvCxnSpPr/>
            <p:nvPr/>
          </p:nvCxnSpPr>
          <p:spPr>
            <a:xfrm flipH="1">
              <a:off x="3654773" y="3573016"/>
              <a:ext cx="144016" cy="36004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112B2195-9964-2C14-6C4F-1F99BB327B54}"/>
                </a:ext>
              </a:extLst>
            </p:cNvPr>
            <p:cNvCxnSpPr/>
            <p:nvPr/>
          </p:nvCxnSpPr>
          <p:spPr>
            <a:xfrm flipH="1">
              <a:off x="3659536" y="3933056"/>
              <a:ext cx="1505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6C879C38-B6D8-1C93-0AF1-C4917B385D52}"/>
                </a:ext>
              </a:extLst>
            </p:cNvPr>
            <p:cNvCxnSpPr/>
            <p:nvPr/>
          </p:nvCxnSpPr>
          <p:spPr>
            <a:xfrm>
              <a:off x="3798789" y="3577989"/>
              <a:ext cx="0" cy="355067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D14F6020-C09F-EFD3-F7B2-49C08F539A92}"/>
                </a:ext>
              </a:extLst>
            </p:cNvPr>
            <p:cNvSpPr txBox="1"/>
            <p:nvPr/>
          </p:nvSpPr>
          <p:spPr>
            <a:xfrm>
              <a:off x="3598457" y="3877307"/>
              <a:ext cx="304048" cy="359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S</a:t>
              </a:r>
              <a:endParaRPr kumimoji="1" lang="ja-JP" alt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8340B71-E6B9-AD46-0015-E7031D011E04}"/>
                </a:ext>
              </a:extLst>
            </p:cNvPr>
            <p:cNvSpPr txBox="1"/>
            <p:nvPr/>
          </p:nvSpPr>
          <p:spPr>
            <a:xfrm>
              <a:off x="3709253" y="364502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×10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テキスト ボックス 29">
            <a:extLst>
              <a:ext uri="{FF2B5EF4-FFF2-40B4-BE49-F238E27FC236}">
                <a16:creationId xmlns:a16="http://schemas.microsoft.com/office/drawing/2014/main" id="{3B0F97FF-A234-CEBB-5C4D-FF17CE3D45E0}"/>
              </a:ext>
            </a:extLst>
          </p:cNvPr>
          <p:cNvSpPr txBox="1"/>
          <p:nvPr/>
        </p:nvSpPr>
        <p:spPr>
          <a:xfrm>
            <a:off x="7858477" y="562117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27">
                <a:extLst>
                  <a:ext uri="{FF2B5EF4-FFF2-40B4-BE49-F238E27FC236}">
                    <a16:creationId xmlns:a16="http://schemas.microsoft.com/office/drawing/2014/main" id="{1A92F27D-B940-9107-DF6C-71950F8FC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581" y="801950"/>
                <a:ext cx="8310883" cy="8725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ja-JP" altLang="en-US" sz="2400">
                    <a:latin typeface="Times New Roman" pitchFamily="18" charset="0"/>
                  </a:rPr>
                  <a:t>仮に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=0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m:rPr>
                        <m:nor/>
                      </m:rPr>
                      <a:rPr lang="en-US" altLang="ja-JP" sz="2400" dirty="0"/>
                      <m:t>= 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0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ja-JP" altLang="en-US" sz="2400">
                    <a:latin typeface="Times New Roman" pitchFamily="18" charset="0"/>
                  </a:rPr>
                  <a:t>で，チップに</a:t>
                </a:r>
                <a:r>
                  <a:rPr lang="en-US" altLang="ja-JP" sz="2400" dirty="0">
                    <a:latin typeface="Times New Roman" pitchFamily="18" charset="0"/>
                  </a:rPr>
                  <a:t>10</a:t>
                </a:r>
                <a:r>
                  <a:rPr lang="en-US" altLang="ja-JP" sz="2400" baseline="30000" dirty="0">
                    <a:latin typeface="Times New Roman" pitchFamily="18" charset="0"/>
                  </a:rPr>
                  <a:t>10</a:t>
                </a:r>
                <a:r>
                  <a:rPr lang="ja-JP" altLang="en-US" sz="2400">
                    <a:latin typeface="Times New Roman" pitchFamily="18" charset="0"/>
                  </a:rPr>
                  <a:t>個のデバイスがあると，</a:t>
                </a:r>
                <a:endParaRPr lang="en-US" altLang="ja-JP" sz="2400" dirty="0">
                  <a:latin typeface="Times New Roman" pitchFamily="18" charset="0"/>
                </a:endParaRPr>
              </a:p>
              <a:p>
                <a:r>
                  <a:rPr lang="ja-JP" altLang="en-US" sz="2400">
                    <a:latin typeface="Times New Roman" pitchFamily="18" charset="0"/>
                  </a:rPr>
                  <a:t>消費電流は</a:t>
                </a:r>
                <a:r>
                  <a:rPr lang="en-US" altLang="ja-JP" sz="2400" dirty="0">
                    <a:latin typeface="Times New Roman" pitchFamily="18" charset="0"/>
                  </a:rPr>
                  <a:t>1 A</a:t>
                </a:r>
                <a:r>
                  <a:rPr lang="ja-JP" altLang="en-US" sz="2400">
                    <a:latin typeface="Times New Roman" pitchFamily="18" charset="0"/>
                  </a:rPr>
                  <a:t>にもなる（</a:t>
                </a:r>
                <a:r>
                  <a:rPr lang="en-US" altLang="ja-JP" sz="2400" dirty="0">
                    <a:latin typeface="Times New Roman" pitchFamily="18" charset="0"/>
                  </a:rPr>
                  <a:t>iPhone</a:t>
                </a:r>
                <a:r>
                  <a:rPr lang="ja-JP" altLang="en-US" sz="2400">
                    <a:latin typeface="Times New Roman" pitchFamily="18" charset="0"/>
                  </a:rPr>
                  <a:t>バッテリー</a:t>
                </a:r>
                <a:r>
                  <a:rPr lang="en-US" altLang="ja-JP" sz="2400" dirty="0">
                    <a:latin typeface="Times New Roman" pitchFamily="18" charset="0"/>
                  </a:rPr>
                  <a:t> 4 Ah</a:t>
                </a:r>
                <a:r>
                  <a:rPr lang="ja-JP" altLang="en-US" sz="2400">
                    <a:latin typeface="Times New Roman" pitchFamily="18" charset="0"/>
                  </a:rPr>
                  <a:t>）．</a:t>
                </a:r>
                <a:endParaRPr lang="en-US" altLang="ja-JP" sz="24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Rectangle 27">
                <a:extLst>
                  <a:ext uri="{FF2B5EF4-FFF2-40B4-BE49-F238E27FC236}">
                    <a16:creationId xmlns:a16="http://schemas.microsoft.com/office/drawing/2014/main" id="{1A92F27D-B940-9107-DF6C-71950F8FCC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7581" y="801950"/>
                <a:ext cx="8310883" cy="872547"/>
              </a:xfrm>
              <a:prstGeom prst="rect">
                <a:avLst/>
              </a:prstGeom>
              <a:blipFill>
                <a:blip r:embed="rId3"/>
                <a:stretch>
                  <a:fillRect l="-1221" t="-66667" b="-594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4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ja-JP" b="1">
                <a:latin typeface="Times New Roman" pitchFamily="18" charset="0"/>
              </a:rPr>
              <a:t>ポテンシャルエネルギー</a:t>
            </a:r>
            <a:r>
              <a:rPr lang="en-US" altLang="ja-JP" sz="2800" b="1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b="1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E</a:t>
            </a:r>
            <a:r>
              <a:rPr lang="en-US" altLang="ja-JP" b="1" i="1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C</a:t>
            </a:r>
            <a:r>
              <a:rPr lang="ja-JP" altLang="ja-JP" b="1">
                <a:latin typeface="Times New Roman" pitchFamily="18" charset="0"/>
              </a:rPr>
              <a:t>分布</a:t>
            </a:r>
            <a:r>
              <a:rPr lang="en-US" altLang="ja-JP" b="1" dirty="0">
                <a:latin typeface="Times New Roman" pitchFamily="18" charset="0"/>
              </a:rPr>
              <a:t> (1/3)</a:t>
            </a:r>
          </a:p>
        </p:txBody>
      </p:sp>
      <p:grpSp>
        <p:nvGrpSpPr>
          <p:cNvPr id="10295" name="グループ化 10294">
            <a:extLst>
              <a:ext uri="{FF2B5EF4-FFF2-40B4-BE49-F238E27FC236}">
                <a16:creationId xmlns:a16="http://schemas.microsoft.com/office/drawing/2014/main" id="{67CA9475-D2D8-5D41-FDD3-1C9F2C80F7CA}"/>
              </a:ext>
            </a:extLst>
          </p:cNvPr>
          <p:cNvGrpSpPr/>
          <p:nvPr/>
        </p:nvGrpSpPr>
        <p:grpSpPr>
          <a:xfrm>
            <a:off x="2333895" y="2211983"/>
            <a:ext cx="2586516" cy="5238021"/>
            <a:chOff x="2333895" y="2211983"/>
            <a:chExt cx="2586516" cy="5238021"/>
          </a:xfrm>
        </p:grpSpPr>
        <p:sp>
          <p:nvSpPr>
            <p:cNvPr id="10291" name="円弧 10290">
              <a:extLst>
                <a:ext uri="{FF2B5EF4-FFF2-40B4-BE49-F238E27FC236}">
                  <a16:creationId xmlns:a16="http://schemas.microsoft.com/office/drawing/2014/main" id="{D76B6F4B-C90E-2A9E-806B-E8965FED096E}"/>
                </a:ext>
              </a:extLst>
            </p:cNvPr>
            <p:cNvSpPr/>
            <p:nvPr/>
          </p:nvSpPr>
          <p:spPr bwMode="auto">
            <a:xfrm rot="16438813">
              <a:off x="3235369" y="3793027"/>
              <a:ext cx="1109047" cy="574002"/>
            </a:xfrm>
            <a:prstGeom prst="arc">
              <a:avLst>
                <a:gd name="adj1" fmla="val 15968725"/>
                <a:gd name="adj2" fmla="val 0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92" name="円弧 10291">
              <a:extLst>
                <a:ext uri="{FF2B5EF4-FFF2-40B4-BE49-F238E27FC236}">
                  <a16:creationId xmlns:a16="http://schemas.microsoft.com/office/drawing/2014/main" id="{0207FE07-4915-2C25-F326-ED7674B867FD}"/>
                </a:ext>
              </a:extLst>
            </p:cNvPr>
            <p:cNvSpPr/>
            <p:nvPr/>
          </p:nvSpPr>
          <p:spPr bwMode="auto">
            <a:xfrm rot="16438813">
              <a:off x="1008142" y="3537736"/>
              <a:ext cx="5238021" cy="2586516"/>
            </a:xfrm>
            <a:prstGeom prst="arc">
              <a:avLst>
                <a:gd name="adj1" fmla="val 15968725"/>
                <a:gd name="adj2" fmla="val 0"/>
              </a:avLst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311" name="グループ化 10310">
            <a:extLst>
              <a:ext uri="{FF2B5EF4-FFF2-40B4-BE49-F238E27FC236}">
                <a16:creationId xmlns:a16="http://schemas.microsoft.com/office/drawing/2014/main" id="{CFAB827D-0814-CFC3-A1F9-38230A04E37C}"/>
              </a:ext>
            </a:extLst>
          </p:cNvPr>
          <p:cNvGrpSpPr/>
          <p:nvPr/>
        </p:nvGrpSpPr>
        <p:grpSpPr>
          <a:xfrm>
            <a:off x="3493301" y="908720"/>
            <a:ext cx="4828231" cy="3907495"/>
            <a:chOff x="3493301" y="908720"/>
            <a:chExt cx="4828231" cy="3907495"/>
          </a:xfrm>
        </p:grpSpPr>
        <p:sp>
          <p:nvSpPr>
            <p:cNvPr id="10266" name="フローチャート: データ 10265">
              <a:extLst>
                <a:ext uri="{FF2B5EF4-FFF2-40B4-BE49-F238E27FC236}">
                  <a16:creationId xmlns:a16="http://schemas.microsoft.com/office/drawing/2014/main" id="{1658442D-8597-4B48-5FA4-2540E76CAB7D}"/>
                </a:ext>
              </a:extLst>
            </p:cNvPr>
            <p:cNvSpPr/>
            <p:nvPr/>
          </p:nvSpPr>
          <p:spPr>
            <a:xfrm rot="1675054" flipH="1">
              <a:off x="4513544" y="2145808"/>
              <a:ext cx="1153494" cy="484340"/>
            </a:xfrm>
            <a:prstGeom prst="flowChartInputOutpu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7027588" y="2179047"/>
              <a:ext cx="12939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ドレイン 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024500" y="908720"/>
              <a:ext cx="1069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ゲート 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E1951B6-F76E-51D5-E6F1-B15B99F5E6B3}"/>
                </a:ext>
              </a:extLst>
            </p:cNvPr>
            <p:cNvSpPr txBox="1"/>
            <p:nvPr/>
          </p:nvSpPr>
          <p:spPr>
            <a:xfrm>
              <a:off x="3493301" y="1322100"/>
              <a:ext cx="10230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ソース</a:t>
              </a:r>
            </a:p>
          </p:txBody>
        </p:sp>
        <p:cxnSp>
          <p:nvCxnSpPr>
            <p:cNvPr id="10259" name="直線コネクタ 10258">
              <a:extLst>
                <a:ext uri="{FF2B5EF4-FFF2-40B4-BE49-F238E27FC236}">
                  <a16:creationId xmlns:a16="http://schemas.microsoft.com/office/drawing/2014/main" id="{D0636DDA-639E-819B-8CF0-61A1D6E5C163}"/>
                </a:ext>
              </a:extLst>
            </p:cNvPr>
            <p:cNvCxnSpPr>
              <a:cxnSpLocks/>
            </p:cNvCxnSpPr>
            <p:nvPr/>
          </p:nvCxnSpPr>
          <p:spPr>
            <a:xfrm>
              <a:off x="3913102" y="2060848"/>
              <a:ext cx="0" cy="16292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3" name="直線コネクタ 10262">
              <a:extLst>
                <a:ext uri="{FF2B5EF4-FFF2-40B4-BE49-F238E27FC236}">
                  <a16:creationId xmlns:a16="http://schemas.microsoft.com/office/drawing/2014/main" id="{C4B16B5C-0C89-5884-713F-B6F8A6B58F97}"/>
                </a:ext>
              </a:extLst>
            </p:cNvPr>
            <p:cNvCxnSpPr>
              <a:cxnSpLocks/>
            </p:cNvCxnSpPr>
            <p:nvPr/>
          </p:nvCxnSpPr>
          <p:spPr>
            <a:xfrm>
              <a:off x="6072044" y="3186979"/>
              <a:ext cx="0" cy="16292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4" name="直線コネクタ 10263">
              <a:extLst>
                <a:ext uri="{FF2B5EF4-FFF2-40B4-BE49-F238E27FC236}">
                  <a16:creationId xmlns:a16="http://schemas.microsoft.com/office/drawing/2014/main" id="{1873E5ED-2F8A-69DE-62C9-4970AA5FFA57}"/>
                </a:ext>
              </a:extLst>
            </p:cNvPr>
            <p:cNvCxnSpPr/>
            <p:nvPr/>
          </p:nvCxnSpPr>
          <p:spPr>
            <a:xfrm>
              <a:off x="3913102" y="2034864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65" name="フローチャート: データ 10264">
              <a:extLst>
                <a:ext uri="{FF2B5EF4-FFF2-40B4-BE49-F238E27FC236}">
                  <a16:creationId xmlns:a16="http://schemas.microsoft.com/office/drawing/2014/main" id="{8290377C-22F8-35EE-B5D4-5136D58F6652}"/>
                </a:ext>
              </a:extLst>
            </p:cNvPr>
            <p:cNvSpPr/>
            <p:nvPr/>
          </p:nvSpPr>
          <p:spPr>
            <a:xfrm rot="1619347" flipH="1">
              <a:off x="4523544" y="1955237"/>
              <a:ext cx="1153494" cy="484340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67" name="円弧 10266">
              <a:extLst>
                <a:ext uri="{FF2B5EF4-FFF2-40B4-BE49-F238E27FC236}">
                  <a16:creationId xmlns:a16="http://schemas.microsoft.com/office/drawing/2014/main" id="{D2F24EDE-0AC6-1A66-7FBD-97DB247768AD}"/>
                </a:ext>
              </a:extLst>
            </p:cNvPr>
            <p:cNvSpPr/>
            <p:nvPr/>
          </p:nvSpPr>
          <p:spPr>
            <a:xfrm rot="15335315" flipH="1">
              <a:off x="4101840" y="2103016"/>
              <a:ext cx="403416" cy="851289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69" name="円弧 10268">
              <a:extLst>
                <a:ext uri="{FF2B5EF4-FFF2-40B4-BE49-F238E27FC236}">
                  <a16:creationId xmlns:a16="http://schemas.microsoft.com/office/drawing/2014/main" id="{540A2438-A6E7-DB24-1C5D-DC1508FBBC3E}"/>
                </a:ext>
              </a:extLst>
            </p:cNvPr>
            <p:cNvSpPr/>
            <p:nvPr/>
          </p:nvSpPr>
          <p:spPr>
            <a:xfrm rot="8645787">
              <a:off x="5574296" y="2739422"/>
              <a:ext cx="366442" cy="1062136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10270" name="直線コネクタ 10269">
              <a:extLst>
                <a:ext uri="{FF2B5EF4-FFF2-40B4-BE49-F238E27FC236}">
                  <a16:creationId xmlns:a16="http://schemas.microsoft.com/office/drawing/2014/main" id="{B71B6858-CD66-D1B1-A1CB-2074C03A00F6}"/>
                </a:ext>
              </a:extLst>
            </p:cNvPr>
            <p:cNvCxnSpPr>
              <a:cxnSpLocks/>
            </p:cNvCxnSpPr>
            <p:nvPr/>
          </p:nvCxnSpPr>
          <p:spPr>
            <a:xfrm>
              <a:off x="7153462" y="2674943"/>
              <a:ext cx="0" cy="16292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1" name="直線コネクタ 10270">
              <a:extLst>
                <a:ext uri="{FF2B5EF4-FFF2-40B4-BE49-F238E27FC236}">
                  <a16:creationId xmlns:a16="http://schemas.microsoft.com/office/drawing/2014/main" id="{F2539F20-6BFD-882F-0384-359ABBDE14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3342" y="4257636"/>
              <a:ext cx="1085471" cy="5585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4" name="直線コネクタ 10273">
              <a:extLst>
                <a:ext uri="{FF2B5EF4-FFF2-40B4-BE49-F238E27FC236}">
                  <a16:creationId xmlns:a16="http://schemas.microsoft.com/office/drawing/2014/main" id="{9AB67F54-2E57-4E25-BFA4-D98E763243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3342" y="2655975"/>
              <a:ext cx="1085471" cy="5585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5" name="直線コネクタ 10274">
              <a:extLst>
                <a:ext uri="{FF2B5EF4-FFF2-40B4-BE49-F238E27FC236}">
                  <a16:creationId xmlns:a16="http://schemas.microsoft.com/office/drawing/2014/main" id="{A120FAEC-D847-5DB6-1BE9-50C13B5D6045}"/>
                </a:ext>
              </a:extLst>
            </p:cNvPr>
            <p:cNvCxnSpPr>
              <a:cxnSpLocks/>
            </p:cNvCxnSpPr>
            <p:nvPr/>
          </p:nvCxnSpPr>
          <p:spPr>
            <a:xfrm>
              <a:off x="4976956" y="1514449"/>
              <a:ext cx="72061" cy="3597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7" name="直線コネクタ 10276">
              <a:extLst>
                <a:ext uri="{FF2B5EF4-FFF2-40B4-BE49-F238E27FC236}">
                  <a16:creationId xmlns:a16="http://schemas.microsoft.com/office/drawing/2014/main" id="{40ECD844-83F5-3315-1AE8-AEA756900550}"/>
                </a:ext>
              </a:extLst>
            </p:cNvPr>
            <p:cNvCxnSpPr>
              <a:cxnSpLocks/>
            </p:cNvCxnSpPr>
            <p:nvPr/>
          </p:nvCxnSpPr>
          <p:spPr>
            <a:xfrm>
              <a:off x="5757517" y="1208232"/>
              <a:ext cx="758699" cy="3757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9" name="直線コネクタ 10278">
              <a:extLst>
                <a:ext uri="{FF2B5EF4-FFF2-40B4-BE49-F238E27FC236}">
                  <a16:creationId xmlns:a16="http://schemas.microsoft.com/office/drawing/2014/main" id="{3B309124-C2B0-1716-6B95-23B254DE043D}"/>
                </a:ext>
              </a:extLst>
            </p:cNvPr>
            <p:cNvCxnSpPr>
              <a:cxnSpLocks/>
            </p:cNvCxnSpPr>
            <p:nvPr/>
          </p:nvCxnSpPr>
          <p:spPr>
            <a:xfrm>
              <a:off x="6312904" y="2260464"/>
              <a:ext cx="840558" cy="3955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80" name="直線コネクタ 10279">
              <a:extLst>
                <a:ext uri="{FF2B5EF4-FFF2-40B4-BE49-F238E27FC236}">
                  <a16:creationId xmlns:a16="http://schemas.microsoft.com/office/drawing/2014/main" id="{45A7FCC4-9341-39C2-BBA4-1F1AFFD1A7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3102" y="1503847"/>
              <a:ext cx="1085471" cy="5585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82" name="フローチャート: データ 10281">
              <a:extLst>
                <a:ext uri="{FF2B5EF4-FFF2-40B4-BE49-F238E27FC236}">
                  <a16:creationId xmlns:a16="http://schemas.microsoft.com/office/drawing/2014/main" id="{D19BF369-9CA1-5AF0-D0E6-0C6BF4AF1204}"/>
                </a:ext>
              </a:extLst>
            </p:cNvPr>
            <p:cNvSpPr/>
            <p:nvPr/>
          </p:nvSpPr>
          <p:spPr>
            <a:xfrm rot="19924946">
              <a:off x="5280262" y="2100476"/>
              <a:ext cx="1421297" cy="484340"/>
            </a:xfrm>
            <a:prstGeom prst="flowChartInputOutpu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83" name="フローチャート: データ 10282">
              <a:extLst>
                <a:ext uri="{FF2B5EF4-FFF2-40B4-BE49-F238E27FC236}">
                  <a16:creationId xmlns:a16="http://schemas.microsoft.com/office/drawing/2014/main" id="{2024E8BA-4A68-CBA7-8D83-51CCFC57A66A}"/>
                </a:ext>
              </a:extLst>
            </p:cNvPr>
            <p:cNvSpPr/>
            <p:nvPr/>
          </p:nvSpPr>
          <p:spPr>
            <a:xfrm rot="19924946">
              <a:off x="5280262" y="1881987"/>
              <a:ext cx="1421297" cy="484340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86" name="Text Box 45">
              <a:extLst>
                <a:ext uri="{FF2B5EF4-FFF2-40B4-BE49-F238E27FC236}">
                  <a16:creationId xmlns:a16="http://schemas.microsoft.com/office/drawing/2014/main" id="{C7F44D2F-899C-BA17-3CFF-7C87329FA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1920" y="2134137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10287" name="Text Box 45">
              <a:extLst>
                <a:ext uri="{FF2B5EF4-FFF2-40B4-BE49-F238E27FC236}">
                  <a16:creationId xmlns:a16="http://schemas.microsoft.com/office/drawing/2014/main" id="{AE11806A-3441-D394-EE42-670D633086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8104" y="2994670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10288" name="Text Box 45">
              <a:extLst>
                <a:ext uri="{FF2B5EF4-FFF2-40B4-BE49-F238E27FC236}">
                  <a16:creationId xmlns:a16="http://schemas.microsoft.com/office/drawing/2014/main" id="{BF98B2B4-CE86-2F39-43F2-1BE58441CF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024" y="1844824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cxnSp>
          <p:nvCxnSpPr>
            <p:cNvPr id="10290" name="直線コネクタ 10289">
              <a:extLst>
                <a:ext uri="{FF2B5EF4-FFF2-40B4-BE49-F238E27FC236}">
                  <a16:creationId xmlns:a16="http://schemas.microsoft.com/office/drawing/2014/main" id="{F26D8A13-EFD0-2020-B391-F300603F4D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3342" y="3148306"/>
              <a:ext cx="1085471" cy="5585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7" name="Text Box 19">
              <a:extLst>
                <a:ext uri="{FF2B5EF4-FFF2-40B4-BE49-F238E27FC236}">
                  <a16:creationId xmlns:a16="http://schemas.microsoft.com/office/drawing/2014/main" id="{992255CC-6C22-C04F-DCD1-40B194F47D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528357">
              <a:off x="4242493" y="3429000"/>
              <a:ext cx="1265611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　　　</a:t>
              </a:r>
              <a:endPara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cxnSp>
          <p:nvCxnSpPr>
            <p:cNvPr id="10303" name="直線コネクタ 10302">
              <a:extLst>
                <a:ext uri="{FF2B5EF4-FFF2-40B4-BE49-F238E27FC236}">
                  <a16:creationId xmlns:a16="http://schemas.microsoft.com/office/drawing/2014/main" id="{137535F3-750D-4FAC-5E08-DB988BAE8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3988" y="1209505"/>
              <a:ext cx="1053529" cy="51506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58" name="直線コネクタ 10257">
              <a:extLst>
                <a:ext uri="{FF2B5EF4-FFF2-40B4-BE49-F238E27FC236}">
                  <a16:creationId xmlns:a16="http://schemas.microsoft.com/office/drawing/2014/main" id="{72808FC6-D91E-3C82-F7B6-7EA3C0F3CE89}"/>
                </a:ext>
              </a:extLst>
            </p:cNvPr>
            <p:cNvCxnSpPr/>
            <p:nvPr/>
          </p:nvCxnSpPr>
          <p:spPr>
            <a:xfrm>
              <a:off x="3913102" y="3664087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12" name="グループ化 10311">
            <a:extLst>
              <a:ext uri="{FF2B5EF4-FFF2-40B4-BE49-F238E27FC236}">
                <a16:creationId xmlns:a16="http://schemas.microsoft.com/office/drawing/2014/main" id="{2975E279-D574-2E2B-D01A-47202E66BEF9}"/>
              </a:ext>
            </a:extLst>
          </p:cNvPr>
          <p:cNvGrpSpPr/>
          <p:nvPr/>
        </p:nvGrpSpPr>
        <p:grpSpPr>
          <a:xfrm>
            <a:off x="1403648" y="3994917"/>
            <a:ext cx="4499659" cy="2646787"/>
            <a:chOff x="1403648" y="3994917"/>
            <a:chExt cx="4499659" cy="2646787"/>
          </a:xfrm>
        </p:grpSpPr>
        <p:sp>
          <p:nvSpPr>
            <p:cNvPr id="24" name="フローチャート: データ 23"/>
            <p:cNvSpPr/>
            <p:nvPr/>
          </p:nvSpPr>
          <p:spPr>
            <a:xfrm rot="12453256">
              <a:off x="2589792" y="5608348"/>
              <a:ext cx="1153494" cy="484340"/>
            </a:xfrm>
            <a:prstGeom prst="flowChartInputOutpu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" name="フローチャート: データ 24"/>
            <p:cNvSpPr/>
            <p:nvPr/>
          </p:nvSpPr>
          <p:spPr>
            <a:xfrm rot="12453256">
              <a:off x="2426672" y="5729668"/>
              <a:ext cx="1153494" cy="484340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731864" y="3994917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4435134" y="5133571"/>
              <a:ext cx="1468173" cy="1107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276192" y="5088511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弧 21"/>
            <p:cNvSpPr/>
            <p:nvPr/>
          </p:nvSpPr>
          <p:spPr>
            <a:xfrm rot="21072251">
              <a:off x="2748227" y="4648100"/>
              <a:ext cx="425793" cy="876733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" name="円弧 22"/>
            <p:cNvSpPr/>
            <p:nvPr/>
          </p:nvSpPr>
          <p:spPr>
            <a:xfrm rot="16429944">
              <a:off x="4012422" y="5353660"/>
              <a:ext cx="475869" cy="1096404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3" name="Text Box 45"/>
            <p:cNvSpPr txBox="1">
              <a:spLocks noChangeArrowheads="1"/>
            </p:cNvSpPr>
            <p:nvPr/>
          </p:nvSpPr>
          <p:spPr bwMode="auto">
            <a:xfrm>
              <a:off x="3979842" y="5624241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34" name="Text Box 45"/>
            <p:cNvSpPr txBox="1">
              <a:spLocks noChangeArrowheads="1"/>
            </p:cNvSpPr>
            <p:nvPr/>
          </p:nvSpPr>
          <p:spPr bwMode="auto">
            <a:xfrm>
              <a:off x="2755508" y="5696249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FD22CA6B-5329-888A-454B-EB8AF26B0BE1}"/>
                </a:ext>
              </a:extLst>
            </p:cNvPr>
            <p:cNvCxnSpPr/>
            <p:nvPr/>
          </p:nvCxnSpPr>
          <p:spPr>
            <a:xfrm flipV="1">
              <a:off x="2267744" y="4007326"/>
              <a:ext cx="1468173" cy="1107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 Box 45">
              <a:extLst>
                <a:ext uri="{FF2B5EF4-FFF2-40B4-BE49-F238E27FC236}">
                  <a16:creationId xmlns:a16="http://schemas.microsoft.com/office/drawing/2014/main" id="{813B6289-2D25-DB44-B3C4-75F4BC0D29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9484" y="4783495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10296" name="Text Box 19">
              <a:extLst>
                <a:ext uri="{FF2B5EF4-FFF2-40B4-BE49-F238E27FC236}">
                  <a16:creationId xmlns:a16="http://schemas.microsoft.com/office/drawing/2014/main" id="{83E2DD06-13F2-F761-A8DC-C92DCC421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016" y="4565380"/>
              <a:ext cx="1265611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　　　</a:t>
              </a:r>
              <a:endPara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307" name="テキスト ボックス 10306">
              <a:extLst>
                <a:ext uri="{FF2B5EF4-FFF2-40B4-BE49-F238E27FC236}">
                  <a16:creationId xmlns:a16="http://schemas.microsoft.com/office/drawing/2014/main" id="{AE140487-0C0F-66BA-C020-089F8D8B9E66}"/>
                </a:ext>
              </a:extLst>
            </p:cNvPr>
            <p:cNvSpPr txBox="1"/>
            <p:nvPr/>
          </p:nvSpPr>
          <p:spPr>
            <a:xfrm>
              <a:off x="4540257" y="6136073"/>
              <a:ext cx="12939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ドレイン 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0308" name="テキスト ボックス 10307">
              <a:extLst>
                <a:ext uri="{FF2B5EF4-FFF2-40B4-BE49-F238E27FC236}">
                  <a16:creationId xmlns:a16="http://schemas.microsoft.com/office/drawing/2014/main" id="{9F528BED-D81F-557E-85AF-D9F4A909B0CC}"/>
                </a:ext>
              </a:extLst>
            </p:cNvPr>
            <p:cNvSpPr txBox="1"/>
            <p:nvPr/>
          </p:nvSpPr>
          <p:spPr>
            <a:xfrm>
              <a:off x="1887453" y="6180039"/>
              <a:ext cx="10695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ゲート 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0309" name="テキスト ボックス 10308">
              <a:extLst>
                <a:ext uri="{FF2B5EF4-FFF2-40B4-BE49-F238E27FC236}">
                  <a16:creationId xmlns:a16="http://schemas.microsoft.com/office/drawing/2014/main" id="{F7C2229A-38A9-99E4-3BDF-A480B5E5E226}"/>
                </a:ext>
              </a:extLst>
            </p:cNvPr>
            <p:cNvSpPr txBox="1"/>
            <p:nvPr/>
          </p:nvSpPr>
          <p:spPr>
            <a:xfrm>
              <a:off x="1403648" y="5062716"/>
              <a:ext cx="10230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ソース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81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15888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サブスレッショルド特性</a:t>
            </a:r>
            <a:endParaRPr lang="ja-JP" altLang="en-US" sz="3400" b="1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BF9BBAA-78CB-F69D-C1A0-1695BE681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68760"/>
            <a:ext cx="3557697" cy="2478479"/>
          </a:xfrm>
          <a:prstGeom prst="rect">
            <a:avLst/>
          </a:prstGeom>
        </p:spPr>
      </p:pic>
      <p:sp>
        <p:nvSpPr>
          <p:cNvPr id="27657" name="テキスト ボックス 29">
            <a:extLst>
              <a:ext uri="{FF2B5EF4-FFF2-40B4-BE49-F238E27FC236}">
                <a16:creationId xmlns:a16="http://schemas.microsoft.com/office/drawing/2014/main" id="{F78D64D4-03B8-ECFC-394C-FBFC6235A6BE}"/>
              </a:ext>
            </a:extLst>
          </p:cNvPr>
          <p:cNvSpPr txBox="1"/>
          <p:nvPr/>
        </p:nvSpPr>
        <p:spPr>
          <a:xfrm>
            <a:off x="8074501" y="454105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F9C5F1B-63A4-69CB-199E-0BFA979B5C28}"/>
              </a:ext>
            </a:extLst>
          </p:cNvPr>
          <p:cNvGrpSpPr/>
          <p:nvPr/>
        </p:nvGrpSpPr>
        <p:grpSpPr>
          <a:xfrm>
            <a:off x="3709436" y="1196752"/>
            <a:ext cx="5028053" cy="3240356"/>
            <a:chOff x="4162092" y="1483240"/>
            <a:chExt cx="3929180" cy="2453826"/>
          </a:xfrm>
        </p:grpSpPr>
        <p:grpSp>
          <p:nvGrpSpPr>
            <p:cNvPr id="9" name="Group 18">
              <a:extLst>
                <a:ext uri="{FF2B5EF4-FFF2-40B4-BE49-F238E27FC236}">
                  <a16:creationId xmlns:a16="http://schemas.microsoft.com/office/drawing/2014/main" id="{D8F0D2E6-8A13-93A7-A137-073ED7E02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4648" y="2716890"/>
              <a:ext cx="609600" cy="685800"/>
              <a:chOff x="3840" y="2304"/>
              <a:chExt cx="384" cy="432"/>
            </a:xfrm>
          </p:grpSpPr>
          <p:sp>
            <p:nvSpPr>
              <p:cNvPr id="27655" name="Line 19">
                <a:extLst>
                  <a:ext uri="{FF2B5EF4-FFF2-40B4-BE49-F238E27FC236}">
                    <a16:creationId xmlns:a16="http://schemas.microsoft.com/office/drawing/2014/main" id="{05E5AFBF-33CD-849B-5AA6-12A094D3D8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" y="2304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656" name="Line 20">
                <a:extLst>
                  <a:ext uri="{FF2B5EF4-FFF2-40B4-BE49-F238E27FC236}">
                    <a16:creationId xmlns:a16="http://schemas.microsoft.com/office/drawing/2014/main" id="{182357B1-6375-99CA-34FE-A502162B0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" y="2736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0" name="Line 22">
              <a:extLst>
                <a:ext uri="{FF2B5EF4-FFF2-40B4-BE49-F238E27FC236}">
                  <a16:creationId xmlns:a16="http://schemas.microsoft.com/office/drawing/2014/main" id="{A9932DA3-FC1C-1226-7296-5CE312F830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8273" y="2475069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Line 23">
              <a:extLst>
                <a:ext uri="{FF2B5EF4-FFF2-40B4-BE49-F238E27FC236}">
                  <a16:creationId xmlns:a16="http://schemas.microsoft.com/office/drawing/2014/main" id="{789ADA75-57DB-002C-5661-D6886E617F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8273" y="3163628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48" name="Group 24">
              <a:extLst>
                <a:ext uri="{FF2B5EF4-FFF2-40B4-BE49-F238E27FC236}">
                  <a16:creationId xmlns:a16="http://schemas.microsoft.com/office/drawing/2014/main" id="{EB9511BE-FECC-2A81-54E5-FC7240C39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87473" y="3250290"/>
              <a:ext cx="609600" cy="685800"/>
              <a:chOff x="3840" y="2304"/>
              <a:chExt cx="384" cy="432"/>
            </a:xfrm>
          </p:grpSpPr>
          <p:sp>
            <p:nvSpPr>
              <p:cNvPr id="27653" name="Line 25">
                <a:extLst>
                  <a:ext uri="{FF2B5EF4-FFF2-40B4-BE49-F238E27FC236}">
                    <a16:creationId xmlns:a16="http://schemas.microsoft.com/office/drawing/2014/main" id="{69176ECB-7E74-5407-5A4A-0C63AC115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" y="2304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654" name="Line 26">
                <a:extLst>
                  <a:ext uri="{FF2B5EF4-FFF2-40B4-BE49-F238E27FC236}">
                    <a16:creationId xmlns:a16="http://schemas.microsoft.com/office/drawing/2014/main" id="{0ACC1B74-6586-7F94-E5DC-F45F21AACA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" y="2736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1" name="Text Box 38">
              <a:extLst>
                <a:ext uri="{FF2B5EF4-FFF2-40B4-BE49-F238E27FC236}">
                  <a16:creationId xmlns:a16="http://schemas.microsoft.com/office/drawing/2014/main" id="{F44EC44F-1C2F-839C-C3BC-F1B53F700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2092" y="2372909"/>
              <a:ext cx="874255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ソース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3" name="Line 44">
              <a:extLst>
                <a:ext uri="{FF2B5EF4-FFF2-40B4-BE49-F238E27FC236}">
                  <a16:creationId xmlns:a16="http://schemas.microsoft.com/office/drawing/2014/main" id="{BEF9B156-9686-F2B5-E70E-A8BEECC02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7276" y="2022857"/>
              <a:ext cx="745176" cy="3612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4" name="Line 45">
              <a:extLst>
                <a:ext uri="{FF2B5EF4-FFF2-40B4-BE49-F238E27FC236}">
                  <a16:creationId xmlns:a16="http://schemas.microsoft.com/office/drawing/2014/main" id="{CC2FE0BD-270E-7432-6FD7-91AC17A877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95749" y="3344673"/>
              <a:ext cx="762420" cy="95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5" name="Text Box 46">
              <a:extLst>
                <a:ext uri="{FF2B5EF4-FFF2-40B4-BE49-F238E27FC236}">
                  <a16:creationId xmlns:a16="http://schemas.microsoft.com/office/drawing/2014/main" id="{05F3489A-D423-5B44-CA3B-EB42E3EF2D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6531" y="3323326"/>
              <a:ext cx="401370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L</a:t>
              </a:r>
              <a:endParaRPr kumimoji="1" lang="en-US" altLang="ja-JP" sz="4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6" name="Rectangle 49">
              <a:extLst>
                <a:ext uri="{FF2B5EF4-FFF2-40B4-BE49-F238E27FC236}">
                  <a16:creationId xmlns:a16="http://schemas.microsoft.com/office/drawing/2014/main" id="{8B3BF38E-54BE-2D37-B742-2302B3FBB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080" y="1483240"/>
              <a:ext cx="990600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S</a:t>
              </a:r>
              <a:endPara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7" name="Text Box 38">
              <a:extLst>
                <a:ext uri="{FF2B5EF4-FFF2-40B4-BE49-F238E27FC236}">
                  <a16:creationId xmlns:a16="http://schemas.microsoft.com/office/drawing/2014/main" id="{416F776A-0106-C5DC-9EE0-E8EB1CA35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86184" y="2866270"/>
              <a:ext cx="1105088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ドレイン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8" name="Freeform 27">
              <a:extLst>
                <a:ext uri="{FF2B5EF4-FFF2-40B4-BE49-F238E27FC236}">
                  <a16:creationId xmlns:a16="http://schemas.microsoft.com/office/drawing/2014/main" id="{0DD86B3B-19C8-79C5-215C-E5EC944D8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424" y="3161914"/>
              <a:ext cx="485076" cy="243929"/>
            </a:xfrm>
            <a:custGeom>
              <a:avLst/>
              <a:gdLst>
                <a:gd name="T0" fmla="*/ 0 w 288"/>
                <a:gd name="T1" fmla="*/ 288 h 288"/>
                <a:gd name="T2" fmla="*/ 96 w 288"/>
                <a:gd name="T3" fmla="*/ 240 h 288"/>
                <a:gd name="T4" fmla="*/ 144 w 288"/>
                <a:gd name="T5" fmla="*/ 144 h 288"/>
                <a:gd name="T6" fmla="*/ 192 w 288"/>
                <a:gd name="T7" fmla="*/ 4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" name="Freeform 29">
              <a:extLst>
                <a:ext uri="{FF2B5EF4-FFF2-40B4-BE49-F238E27FC236}">
                  <a16:creationId xmlns:a16="http://schemas.microsoft.com/office/drawing/2014/main" id="{BC06B14C-CEF7-6F27-544F-3587CCDE7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103" y="2483230"/>
              <a:ext cx="622122" cy="767060"/>
            </a:xfrm>
            <a:custGeom>
              <a:avLst/>
              <a:gdLst>
                <a:gd name="T0" fmla="*/ 0 w 384"/>
                <a:gd name="T1" fmla="*/ 0 h 624"/>
                <a:gd name="T2" fmla="*/ 96 w 384"/>
                <a:gd name="T3" fmla="*/ 48 h 624"/>
                <a:gd name="T4" fmla="*/ 144 w 384"/>
                <a:gd name="T5" fmla="*/ 144 h 624"/>
                <a:gd name="T6" fmla="*/ 192 w 384"/>
                <a:gd name="T7" fmla="*/ 288 h 624"/>
                <a:gd name="T8" fmla="*/ 240 w 384"/>
                <a:gd name="T9" fmla="*/ 432 h 624"/>
                <a:gd name="T10" fmla="*/ 288 w 384"/>
                <a:gd name="T11" fmla="*/ 528 h 624"/>
                <a:gd name="T12" fmla="*/ 384 w 384"/>
                <a:gd name="T13" fmla="*/ 624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4"/>
                <a:gd name="T22" fmla="*/ 0 h 624"/>
                <a:gd name="T23" fmla="*/ 384 w 384"/>
                <a:gd name="T24" fmla="*/ 624 h 6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4" h="624">
                  <a:moveTo>
                    <a:pt x="0" y="0"/>
                  </a:moveTo>
                  <a:cubicBezTo>
                    <a:pt x="36" y="12"/>
                    <a:pt x="72" y="24"/>
                    <a:pt x="96" y="48"/>
                  </a:cubicBezTo>
                  <a:cubicBezTo>
                    <a:pt x="120" y="72"/>
                    <a:pt x="128" y="104"/>
                    <a:pt x="144" y="144"/>
                  </a:cubicBezTo>
                  <a:cubicBezTo>
                    <a:pt x="160" y="184"/>
                    <a:pt x="176" y="240"/>
                    <a:pt x="192" y="288"/>
                  </a:cubicBezTo>
                  <a:cubicBezTo>
                    <a:pt x="208" y="336"/>
                    <a:pt x="224" y="392"/>
                    <a:pt x="240" y="432"/>
                  </a:cubicBezTo>
                  <a:cubicBezTo>
                    <a:pt x="256" y="472"/>
                    <a:pt x="264" y="496"/>
                    <a:pt x="288" y="528"/>
                  </a:cubicBezTo>
                  <a:cubicBezTo>
                    <a:pt x="312" y="560"/>
                    <a:pt x="348" y="592"/>
                    <a:pt x="384" y="62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0" name="Freeform 29">
              <a:extLst>
                <a:ext uri="{FF2B5EF4-FFF2-40B4-BE49-F238E27FC236}">
                  <a16:creationId xmlns:a16="http://schemas.microsoft.com/office/drawing/2014/main" id="{351A96F7-273F-D83E-7C42-BC989CD58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246" y="3170006"/>
              <a:ext cx="622122" cy="767060"/>
            </a:xfrm>
            <a:custGeom>
              <a:avLst/>
              <a:gdLst>
                <a:gd name="T0" fmla="*/ 0 w 384"/>
                <a:gd name="T1" fmla="*/ 0 h 624"/>
                <a:gd name="T2" fmla="*/ 96 w 384"/>
                <a:gd name="T3" fmla="*/ 48 h 624"/>
                <a:gd name="T4" fmla="*/ 144 w 384"/>
                <a:gd name="T5" fmla="*/ 144 h 624"/>
                <a:gd name="T6" fmla="*/ 192 w 384"/>
                <a:gd name="T7" fmla="*/ 288 h 624"/>
                <a:gd name="T8" fmla="*/ 240 w 384"/>
                <a:gd name="T9" fmla="*/ 432 h 624"/>
                <a:gd name="T10" fmla="*/ 288 w 384"/>
                <a:gd name="T11" fmla="*/ 528 h 624"/>
                <a:gd name="T12" fmla="*/ 384 w 384"/>
                <a:gd name="T13" fmla="*/ 624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4"/>
                <a:gd name="T22" fmla="*/ 0 h 624"/>
                <a:gd name="T23" fmla="*/ 384 w 384"/>
                <a:gd name="T24" fmla="*/ 624 h 6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4" h="624">
                  <a:moveTo>
                    <a:pt x="0" y="0"/>
                  </a:moveTo>
                  <a:cubicBezTo>
                    <a:pt x="36" y="12"/>
                    <a:pt x="72" y="24"/>
                    <a:pt x="96" y="48"/>
                  </a:cubicBezTo>
                  <a:cubicBezTo>
                    <a:pt x="120" y="72"/>
                    <a:pt x="128" y="104"/>
                    <a:pt x="144" y="144"/>
                  </a:cubicBezTo>
                  <a:cubicBezTo>
                    <a:pt x="160" y="184"/>
                    <a:pt x="176" y="240"/>
                    <a:pt x="192" y="288"/>
                  </a:cubicBezTo>
                  <a:cubicBezTo>
                    <a:pt x="208" y="336"/>
                    <a:pt x="224" y="392"/>
                    <a:pt x="240" y="432"/>
                  </a:cubicBezTo>
                  <a:cubicBezTo>
                    <a:pt x="256" y="472"/>
                    <a:pt x="264" y="496"/>
                    <a:pt x="288" y="528"/>
                  </a:cubicBezTo>
                  <a:cubicBezTo>
                    <a:pt x="312" y="560"/>
                    <a:pt x="348" y="592"/>
                    <a:pt x="384" y="62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D0AA5A56-FB7A-3F40-D847-9BB11B547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5478" y="2468620"/>
              <a:ext cx="485076" cy="243929"/>
            </a:xfrm>
            <a:custGeom>
              <a:avLst/>
              <a:gdLst>
                <a:gd name="T0" fmla="*/ 0 w 288"/>
                <a:gd name="T1" fmla="*/ 288 h 288"/>
                <a:gd name="T2" fmla="*/ 96 w 288"/>
                <a:gd name="T3" fmla="*/ 240 h 288"/>
                <a:gd name="T4" fmla="*/ 144 w 288"/>
                <a:gd name="T5" fmla="*/ 144 h 288"/>
                <a:gd name="T6" fmla="*/ 192 w 288"/>
                <a:gd name="T7" fmla="*/ 48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7661" name="グループ化 27660">
              <a:extLst>
                <a:ext uri="{FF2B5EF4-FFF2-40B4-BE49-F238E27FC236}">
                  <a16:creationId xmlns:a16="http://schemas.microsoft.com/office/drawing/2014/main" id="{05F44D4D-F5DB-5C77-556B-EF6A486A9355}"/>
                </a:ext>
              </a:extLst>
            </p:cNvPr>
            <p:cNvGrpSpPr/>
            <p:nvPr/>
          </p:nvGrpSpPr>
          <p:grpSpPr>
            <a:xfrm>
              <a:off x="5113316" y="2017012"/>
              <a:ext cx="272161" cy="704220"/>
              <a:chOff x="2771924" y="3932238"/>
              <a:chExt cx="215900" cy="839787"/>
            </a:xfrm>
          </p:grpSpPr>
          <p:sp>
            <p:nvSpPr>
              <p:cNvPr id="27659" name="Line 39">
                <a:extLst>
                  <a:ext uri="{FF2B5EF4-FFF2-40B4-BE49-F238E27FC236}">
                    <a16:creationId xmlns:a16="http://schemas.microsoft.com/office/drawing/2014/main" id="{7E51ED61-EF5B-B1FE-E24A-2980D5FEC1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1924" y="3996290"/>
                <a:ext cx="0" cy="77573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660" name="Freeform 40">
                <a:extLst>
                  <a:ext uri="{FF2B5EF4-FFF2-40B4-BE49-F238E27FC236}">
                    <a16:creationId xmlns:a16="http://schemas.microsoft.com/office/drawing/2014/main" id="{25826AE1-A7E5-D89C-424A-13F43F810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924" y="3932238"/>
                <a:ext cx="215900" cy="839787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662" name="グループ化 27661">
              <a:extLst>
                <a:ext uri="{FF2B5EF4-FFF2-40B4-BE49-F238E27FC236}">
                  <a16:creationId xmlns:a16="http://schemas.microsoft.com/office/drawing/2014/main" id="{B5DD4C14-A2B5-C0DF-C843-638C0E6EF4E7}"/>
                </a:ext>
              </a:extLst>
            </p:cNvPr>
            <p:cNvGrpSpPr/>
            <p:nvPr/>
          </p:nvGrpSpPr>
          <p:grpSpPr>
            <a:xfrm>
              <a:off x="5724126" y="1951635"/>
              <a:ext cx="140382" cy="525402"/>
              <a:chOff x="2771922" y="3996290"/>
              <a:chExt cx="278774" cy="775735"/>
            </a:xfrm>
          </p:grpSpPr>
          <p:sp>
            <p:nvSpPr>
              <p:cNvPr id="27663" name="Line 39">
                <a:extLst>
                  <a:ext uri="{FF2B5EF4-FFF2-40B4-BE49-F238E27FC236}">
                    <a16:creationId xmlns:a16="http://schemas.microsoft.com/office/drawing/2014/main" id="{2CEDBBB5-5539-E68B-108C-E30E5AF4E7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1924" y="3996290"/>
                <a:ext cx="0" cy="77573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664" name="Freeform 40">
                <a:extLst>
                  <a:ext uri="{FF2B5EF4-FFF2-40B4-BE49-F238E27FC236}">
                    <a16:creationId xmlns:a16="http://schemas.microsoft.com/office/drawing/2014/main" id="{FB8FE4D6-A2B8-E91C-F1EC-20EDF9F0F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922" y="4137498"/>
                <a:ext cx="278774" cy="634526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665" name="グループ化 27664">
              <a:extLst>
                <a:ext uri="{FF2B5EF4-FFF2-40B4-BE49-F238E27FC236}">
                  <a16:creationId xmlns:a16="http://schemas.microsoft.com/office/drawing/2014/main" id="{E19A2230-5BBD-CB39-6DDA-BB475694FD46}"/>
                </a:ext>
              </a:extLst>
            </p:cNvPr>
            <p:cNvGrpSpPr/>
            <p:nvPr/>
          </p:nvGrpSpPr>
          <p:grpSpPr>
            <a:xfrm>
              <a:off x="6516217" y="2377073"/>
              <a:ext cx="45719" cy="118503"/>
              <a:chOff x="2771924" y="3932238"/>
              <a:chExt cx="215900" cy="839787"/>
            </a:xfrm>
          </p:grpSpPr>
          <p:sp>
            <p:nvSpPr>
              <p:cNvPr id="27666" name="Line 39">
                <a:extLst>
                  <a:ext uri="{FF2B5EF4-FFF2-40B4-BE49-F238E27FC236}">
                    <a16:creationId xmlns:a16="http://schemas.microsoft.com/office/drawing/2014/main" id="{D1E7DCDD-BC21-3A1C-07D5-8208C245D0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1924" y="3996290"/>
                <a:ext cx="0" cy="77573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667" name="Freeform 40">
                <a:extLst>
                  <a:ext uri="{FF2B5EF4-FFF2-40B4-BE49-F238E27FC236}">
                    <a16:creationId xmlns:a16="http://schemas.microsoft.com/office/drawing/2014/main" id="{3EACF51A-BD4B-9F72-C50E-00BA70866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924" y="3932238"/>
                <a:ext cx="215900" cy="839787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93A5BEE-9F40-BF83-00B7-C7C9FF941FD0}"/>
                  </a:ext>
                </a:extLst>
              </p:cNvPr>
              <p:cNvSpPr txBox="1"/>
              <p:nvPr/>
            </p:nvSpPr>
            <p:spPr>
              <a:xfrm>
                <a:off x="4572000" y="4932906"/>
                <a:ext cx="2484788" cy="656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=</a:t>
                </a:r>
                <a14:m>
                  <m:oMath xmlns:m="http://schemas.openxmlformats.org/officeDocument/2006/math">
                    <m:r>
                      <a:rPr kumimoji="1" lang="en-US" altLang="ja-JP" sz="3200" b="0" i="1" dirty="0" smtClean="0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kumimoji="1" lang="en-US" altLang="ja-JP" sz="3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ja-JP" sz="32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f>
                      <m:fPr>
                        <m:ctrlPr>
                          <a:rPr kumimoji="1" lang="en-US" altLang="ja-JP" sz="32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3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3200" b="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32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kumimoji="1" lang="en-US" altLang="ja-JP" sz="3200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kumimoji="1" lang="ja-JP" altLang="en-US" sz="320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93A5BEE-9F40-BF83-00B7-C7C9FF941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932906"/>
                <a:ext cx="2484788" cy="656334"/>
              </a:xfrm>
              <a:prstGeom prst="rect">
                <a:avLst/>
              </a:prstGeom>
              <a:blipFill>
                <a:blip r:embed="rId3"/>
                <a:stretch>
                  <a:fillRect l="-5612" t="-11321" b="-169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D78B6EA-CB1E-E838-153C-5D08997F349F}"/>
              </a:ext>
            </a:extLst>
          </p:cNvPr>
          <p:cNvSpPr txBox="1"/>
          <p:nvPr/>
        </p:nvSpPr>
        <p:spPr>
          <a:xfrm>
            <a:off x="7115969" y="5092511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(6.20)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512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377788" y="188640"/>
            <a:ext cx="8383587" cy="504825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6.3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9450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PMOS</a:t>
            </a:r>
            <a:r>
              <a:rPr lang="ja-JP" altLang="en-US" b="1" dirty="0">
                <a:latin typeface="Times New Roman" pitchFamily="18" charset="0"/>
              </a:rPr>
              <a:t>：　</a:t>
            </a:r>
            <a:r>
              <a:rPr lang="en-US" altLang="ja-JP" b="1" i="1" dirty="0">
                <a:latin typeface="Times New Roman" pitchFamily="18" charset="0"/>
              </a:rPr>
              <a:t>p</a:t>
            </a:r>
            <a:r>
              <a:rPr lang="ja-JP" altLang="en-US" b="1">
                <a:latin typeface="Times New Roman" pitchFamily="18" charset="0"/>
              </a:rPr>
              <a:t>チャネル</a:t>
            </a:r>
            <a:r>
              <a:rPr lang="en-US" altLang="ja-JP" b="1" dirty="0">
                <a:latin typeface="Times New Roman" pitchFamily="18" charset="0"/>
              </a:rPr>
              <a:t>MOS</a:t>
            </a:r>
            <a:r>
              <a:rPr lang="ja-JP" altLang="en-US" b="1">
                <a:latin typeface="Times New Roman" pitchFamily="18" charset="0"/>
              </a:rPr>
              <a:t>トランジスタ</a:t>
            </a:r>
            <a:r>
              <a:rPr lang="en-US" altLang="ja-JP" b="1" dirty="0">
                <a:latin typeface="Times New Roman" pitchFamily="18" charset="0"/>
              </a:rPr>
              <a:t> (1/2)</a:t>
            </a:r>
          </a:p>
        </p:txBody>
      </p:sp>
      <p:grpSp>
        <p:nvGrpSpPr>
          <p:cNvPr id="116793" name="Group 57"/>
          <p:cNvGrpSpPr>
            <a:grpSpLocks/>
          </p:cNvGrpSpPr>
          <p:nvPr/>
        </p:nvGrpSpPr>
        <p:grpSpPr bwMode="auto">
          <a:xfrm>
            <a:off x="3203575" y="1412875"/>
            <a:ext cx="5715000" cy="4695825"/>
            <a:chOff x="2018" y="890"/>
            <a:chExt cx="3600" cy="2958"/>
          </a:xfrm>
        </p:grpSpPr>
        <p:sp>
          <p:nvSpPr>
            <p:cNvPr id="9246" name="Text Box 3"/>
            <p:cNvSpPr txBox="1">
              <a:spLocks noChangeArrowheads="1"/>
            </p:cNvSpPr>
            <p:nvPr/>
          </p:nvSpPr>
          <p:spPr bwMode="auto">
            <a:xfrm>
              <a:off x="4991" y="3480"/>
              <a:ext cx="374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8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8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9247" name="Text Box 4"/>
            <p:cNvSpPr txBox="1">
              <a:spLocks noChangeArrowheads="1"/>
            </p:cNvSpPr>
            <p:nvPr/>
          </p:nvSpPr>
          <p:spPr bwMode="auto">
            <a:xfrm>
              <a:off x="3301" y="3480"/>
              <a:ext cx="412" cy="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8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8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</a:p>
          </p:txBody>
        </p:sp>
        <p:sp>
          <p:nvSpPr>
            <p:cNvPr id="9248" name="Text Box 5"/>
            <p:cNvSpPr txBox="1">
              <a:spLocks noChangeArrowheads="1"/>
            </p:cNvSpPr>
            <p:nvPr/>
          </p:nvSpPr>
          <p:spPr bwMode="auto">
            <a:xfrm rot="16200000">
              <a:off x="3886" y="925"/>
              <a:ext cx="311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800" b="1" i="1" dirty="0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ja-JP" sz="28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9249" name="Line 8"/>
            <p:cNvSpPr>
              <a:spLocks noChangeShapeType="1"/>
            </p:cNvSpPr>
            <p:nvPr/>
          </p:nvSpPr>
          <p:spPr bwMode="auto">
            <a:xfrm flipV="1">
              <a:off x="4355" y="890"/>
              <a:ext cx="0" cy="25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50" name="Line 9"/>
            <p:cNvSpPr>
              <a:spLocks noChangeShapeType="1"/>
            </p:cNvSpPr>
            <p:nvPr/>
          </p:nvSpPr>
          <p:spPr bwMode="auto">
            <a:xfrm>
              <a:off x="2018" y="3482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51" name="Text Box 10"/>
            <p:cNvSpPr txBox="1">
              <a:spLocks noChangeArrowheads="1"/>
            </p:cNvSpPr>
            <p:nvPr/>
          </p:nvSpPr>
          <p:spPr bwMode="auto">
            <a:xfrm>
              <a:off x="4129" y="3521"/>
              <a:ext cx="412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800" b="1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en-US" altLang="ja-JP" sz="2800" b="1" baseline="-25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252" name="Freeform 11"/>
            <p:cNvSpPr>
              <a:spLocks/>
            </p:cNvSpPr>
            <p:nvPr/>
          </p:nvSpPr>
          <p:spPr bwMode="auto">
            <a:xfrm flipH="1">
              <a:off x="2101" y="1178"/>
              <a:ext cx="2832" cy="2312"/>
            </a:xfrm>
            <a:custGeom>
              <a:avLst/>
              <a:gdLst>
                <a:gd name="T0" fmla="*/ 0 w 2688"/>
                <a:gd name="T1" fmla="*/ 724617172 h 2552"/>
                <a:gd name="T2" fmla="*/ 2147483647 w 2688"/>
                <a:gd name="T3" fmla="*/ 724617172 h 2552"/>
                <a:gd name="T4" fmla="*/ 2147483647 w 2688"/>
                <a:gd name="T5" fmla="*/ 724617172 h 2552"/>
                <a:gd name="T6" fmla="*/ 2147483647 w 2688"/>
                <a:gd name="T7" fmla="*/ 724617172 h 2552"/>
                <a:gd name="T8" fmla="*/ 2147483647 w 2688"/>
                <a:gd name="T9" fmla="*/ 724617172 h 2552"/>
                <a:gd name="T10" fmla="*/ 2147483647 w 2688"/>
                <a:gd name="T11" fmla="*/ 724617172 h 2552"/>
                <a:gd name="T12" fmla="*/ 2147483647 w 2688"/>
                <a:gd name="T13" fmla="*/ 724617172 h 2552"/>
                <a:gd name="T14" fmla="*/ 2147483647 w 2688"/>
                <a:gd name="T15" fmla="*/ 724617172 h 2552"/>
                <a:gd name="T16" fmla="*/ 2147483647 w 2688"/>
                <a:gd name="T17" fmla="*/ 0 h 25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88"/>
                <a:gd name="T28" fmla="*/ 0 h 2552"/>
                <a:gd name="T29" fmla="*/ 2688 w 2688"/>
                <a:gd name="T30" fmla="*/ 2552 h 25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88" h="2552">
                  <a:moveTo>
                    <a:pt x="0" y="2544"/>
                  </a:moveTo>
                  <a:cubicBezTo>
                    <a:pt x="288" y="2544"/>
                    <a:pt x="576" y="2544"/>
                    <a:pt x="720" y="2544"/>
                  </a:cubicBezTo>
                  <a:cubicBezTo>
                    <a:pt x="864" y="2544"/>
                    <a:pt x="808" y="2552"/>
                    <a:pt x="864" y="2544"/>
                  </a:cubicBezTo>
                  <a:cubicBezTo>
                    <a:pt x="920" y="2536"/>
                    <a:pt x="992" y="2528"/>
                    <a:pt x="1056" y="2496"/>
                  </a:cubicBezTo>
                  <a:cubicBezTo>
                    <a:pt x="1120" y="2464"/>
                    <a:pt x="1184" y="2432"/>
                    <a:pt x="1248" y="2352"/>
                  </a:cubicBezTo>
                  <a:cubicBezTo>
                    <a:pt x="1312" y="2272"/>
                    <a:pt x="1352" y="2224"/>
                    <a:pt x="1440" y="2016"/>
                  </a:cubicBezTo>
                  <a:cubicBezTo>
                    <a:pt x="1528" y="1808"/>
                    <a:pt x="1648" y="1376"/>
                    <a:pt x="1776" y="1104"/>
                  </a:cubicBezTo>
                  <a:cubicBezTo>
                    <a:pt x="1904" y="832"/>
                    <a:pt x="2056" y="568"/>
                    <a:pt x="2208" y="384"/>
                  </a:cubicBezTo>
                  <a:cubicBezTo>
                    <a:pt x="2360" y="200"/>
                    <a:pt x="2524" y="100"/>
                    <a:pt x="2688" y="0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9253" name="Line 18"/>
            <p:cNvSpPr>
              <a:spLocks noChangeShapeType="1"/>
            </p:cNvSpPr>
            <p:nvPr/>
          </p:nvSpPr>
          <p:spPr bwMode="auto">
            <a:xfrm flipV="1">
              <a:off x="3493" y="3338"/>
              <a:ext cx="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9220" name="Text Box 42"/>
          <p:cNvSpPr txBox="1">
            <a:spLocks noChangeArrowheads="1"/>
          </p:cNvSpPr>
          <p:nvPr/>
        </p:nvSpPr>
        <p:spPr bwMode="auto">
          <a:xfrm>
            <a:off x="2123728" y="2195572"/>
            <a:ext cx="887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itchFamily="18" charset="0"/>
              </a:rPr>
              <a:t>D </a:t>
            </a:r>
            <a:r>
              <a:rPr lang="en-US" altLang="ja-JP" b="1" baseline="-25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ja-JP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Symbol" pitchFamily="2" charset="2"/>
              </a:rPr>
              <a:t>-</a:t>
            </a:r>
            <a:r>
              <a:rPr lang="en-US" altLang="ja-JP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lang="en-US" altLang="ja-JP" b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21" name="Rectangle 21"/>
          <p:cNvSpPr>
            <a:spLocks noChangeArrowheads="1"/>
          </p:cNvSpPr>
          <p:nvPr/>
        </p:nvSpPr>
        <p:spPr bwMode="auto">
          <a:xfrm>
            <a:off x="250825" y="3152775"/>
            <a:ext cx="2625725" cy="995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22" name="Rectangle 22" descr="10%"/>
          <p:cNvSpPr>
            <a:spLocks noChangeArrowheads="1"/>
          </p:cNvSpPr>
          <p:nvPr/>
        </p:nvSpPr>
        <p:spPr bwMode="auto">
          <a:xfrm>
            <a:off x="1196975" y="2317750"/>
            <a:ext cx="719138" cy="660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23" name="Rectangle 23" descr="右上がり対角線 (反転)"/>
          <p:cNvSpPr>
            <a:spLocks noChangeArrowheads="1"/>
          </p:cNvSpPr>
          <p:nvPr/>
        </p:nvSpPr>
        <p:spPr bwMode="auto">
          <a:xfrm>
            <a:off x="1196975" y="2976563"/>
            <a:ext cx="719138" cy="1793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24" name="Oval 24"/>
          <p:cNvSpPr>
            <a:spLocks noChangeArrowheads="1"/>
          </p:cNvSpPr>
          <p:nvPr/>
        </p:nvSpPr>
        <p:spPr bwMode="auto">
          <a:xfrm>
            <a:off x="1481138" y="1817688"/>
            <a:ext cx="128587" cy="1492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25" name="Line 25"/>
          <p:cNvSpPr>
            <a:spLocks noChangeShapeType="1"/>
          </p:cNvSpPr>
          <p:nvPr/>
        </p:nvSpPr>
        <p:spPr bwMode="auto">
          <a:xfrm>
            <a:off x="1541463" y="1978025"/>
            <a:ext cx="0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9226" name="Group 26"/>
          <p:cNvGrpSpPr>
            <a:grpSpLocks/>
          </p:cNvGrpSpPr>
          <p:nvPr/>
        </p:nvGrpSpPr>
        <p:grpSpPr bwMode="auto">
          <a:xfrm flipH="1">
            <a:off x="1920875" y="3144847"/>
            <a:ext cx="935038" cy="347814"/>
            <a:chOff x="4494" y="3624"/>
            <a:chExt cx="408" cy="129"/>
          </a:xfrm>
        </p:grpSpPr>
        <p:sp>
          <p:nvSpPr>
            <p:cNvPr id="9244" name="Line 27"/>
            <p:cNvSpPr>
              <a:spLocks noChangeShapeType="1"/>
            </p:cNvSpPr>
            <p:nvPr/>
          </p:nvSpPr>
          <p:spPr bwMode="auto">
            <a:xfrm>
              <a:off x="4494" y="3750"/>
              <a:ext cx="300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45" name="Arc 28"/>
            <p:cNvSpPr>
              <a:spLocks/>
            </p:cNvSpPr>
            <p:nvPr/>
          </p:nvSpPr>
          <p:spPr bwMode="auto">
            <a:xfrm flipV="1">
              <a:off x="4794" y="3624"/>
              <a:ext cx="108" cy="1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227" name="Line 29"/>
          <p:cNvSpPr>
            <a:spLocks noChangeShapeType="1"/>
          </p:cNvSpPr>
          <p:nvPr/>
        </p:nvSpPr>
        <p:spPr bwMode="auto">
          <a:xfrm>
            <a:off x="250825" y="3484563"/>
            <a:ext cx="706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8" name="Arc 30"/>
          <p:cNvSpPr>
            <a:spLocks/>
          </p:cNvSpPr>
          <p:nvPr/>
        </p:nvSpPr>
        <p:spPr bwMode="auto">
          <a:xfrm flipV="1">
            <a:off x="957263" y="3148013"/>
            <a:ext cx="246062" cy="3381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9" name="Oval 31"/>
          <p:cNvSpPr>
            <a:spLocks noChangeArrowheads="1"/>
          </p:cNvSpPr>
          <p:nvPr/>
        </p:nvSpPr>
        <p:spPr bwMode="auto">
          <a:xfrm>
            <a:off x="2360613" y="2557463"/>
            <a:ext cx="128587" cy="1508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30" name="Line 32"/>
          <p:cNvSpPr>
            <a:spLocks noChangeShapeType="1"/>
          </p:cNvSpPr>
          <p:nvPr/>
        </p:nvSpPr>
        <p:spPr bwMode="auto">
          <a:xfrm>
            <a:off x="2411413" y="2636838"/>
            <a:ext cx="95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9231" name="Group 33"/>
          <p:cNvGrpSpPr>
            <a:grpSpLocks/>
          </p:cNvGrpSpPr>
          <p:nvPr/>
        </p:nvGrpSpPr>
        <p:grpSpPr bwMode="auto">
          <a:xfrm>
            <a:off x="307975" y="2667000"/>
            <a:ext cx="428625" cy="485775"/>
            <a:chOff x="4771" y="3024"/>
            <a:chExt cx="187" cy="181"/>
          </a:xfrm>
        </p:grpSpPr>
        <p:sp>
          <p:nvSpPr>
            <p:cNvPr id="9240" name="Line 34"/>
            <p:cNvSpPr>
              <a:spLocks noChangeShapeType="1"/>
            </p:cNvSpPr>
            <p:nvPr/>
          </p:nvSpPr>
          <p:spPr bwMode="auto">
            <a:xfrm>
              <a:off x="4958" y="3026"/>
              <a:ext cx="0" cy="1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41" name="Line 35"/>
            <p:cNvSpPr>
              <a:spLocks noChangeShapeType="1"/>
            </p:cNvSpPr>
            <p:nvPr/>
          </p:nvSpPr>
          <p:spPr bwMode="auto">
            <a:xfrm flipH="1">
              <a:off x="4814" y="3024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42" name="Line 36"/>
            <p:cNvSpPr>
              <a:spLocks noChangeShapeType="1"/>
            </p:cNvSpPr>
            <p:nvPr/>
          </p:nvSpPr>
          <p:spPr bwMode="auto">
            <a:xfrm>
              <a:off x="4814" y="3024"/>
              <a:ext cx="0" cy="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43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4771" y="3082"/>
              <a:ext cx="86" cy="5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9232" name="Text Box 40"/>
          <p:cNvSpPr txBox="1">
            <a:spLocks noChangeArrowheads="1"/>
          </p:cNvSpPr>
          <p:nvPr/>
        </p:nvSpPr>
        <p:spPr bwMode="auto">
          <a:xfrm>
            <a:off x="1262063" y="3608388"/>
            <a:ext cx="13541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 i="1" dirty="0">
                <a:solidFill>
                  <a:srgbClr val="000000"/>
                </a:solidFill>
              </a:rPr>
              <a:t>n</a:t>
            </a:r>
            <a:r>
              <a:rPr lang="ja-JP" altLang="en-US" sz="1600" b="1">
                <a:solidFill>
                  <a:srgbClr val="000000"/>
                </a:solidFill>
              </a:rPr>
              <a:t>基板</a:t>
            </a:r>
            <a:endParaRPr lang="en-US" altLang="ja-JP" sz="1600" b="1" dirty="0">
              <a:solidFill>
                <a:srgbClr val="000000"/>
              </a:solidFill>
            </a:endParaRPr>
          </a:p>
        </p:txBody>
      </p:sp>
      <p:sp>
        <p:nvSpPr>
          <p:cNvPr id="9233" name="Text Box 41"/>
          <p:cNvSpPr txBox="1">
            <a:spLocks noChangeArrowheads="1"/>
          </p:cNvSpPr>
          <p:nvPr/>
        </p:nvSpPr>
        <p:spPr bwMode="auto">
          <a:xfrm>
            <a:off x="425450" y="3154363"/>
            <a:ext cx="631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600" b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9234" name="Text Box 43"/>
          <p:cNvSpPr txBox="1">
            <a:spLocks noChangeArrowheads="1"/>
          </p:cNvSpPr>
          <p:nvPr/>
        </p:nvSpPr>
        <p:spPr bwMode="auto">
          <a:xfrm>
            <a:off x="1196975" y="1458976"/>
            <a:ext cx="862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  <a:r>
              <a:rPr lang="en-US" altLang="ja-JP" b="1" baseline="-25000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altLang="ja-JP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Symbol" pitchFamily="2" charset="2"/>
              </a:rPr>
              <a:t>-</a:t>
            </a:r>
            <a:r>
              <a:rPr lang="en-US" altLang="ja-JP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lang="en-US" altLang="ja-JP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35" name="Text Box 44"/>
          <p:cNvSpPr txBox="1">
            <a:spLocks noChangeArrowheads="1"/>
          </p:cNvSpPr>
          <p:nvPr/>
        </p:nvSpPr>
        <p:spPr bwMode="auto">
          <a:xfrm>
            <a:off x="2354411" y="3162454"/>
            <a:ext cx="6334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600" b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9236" name="Line 36"/>
          <p:cNvSpPr>
            <a:spLocks noChangeShapeType="1"/>
          </p:cNvSpPr>
          <p:nvPr/>
        </p:nvSpPr>
        <p:spPr bwMode="auto">
          <a:xfrm>
            <a:off x="1520825" y="41497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7" name="Rectangle 37" descr="右上がり対角線 (太)"/>
          <p:cNvSpPr>
            <a:spLocks noChangeArrowheads="1"/>
          </p:cNvSpPr>
          <p:nvPr/>
        </p:nvSpPr>
        <p:spPr bwMode="auto">
          <a:xfrm>
            <a:off x="1422400" y="4305300"/>
            <a:ext cx="196850" cy="150813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238" name="Line 54"/>
          <p:cNvSpPr>
            <a:spLocks noChangeShapeType="1"/>
          </p:cNvSpPr>
          <p:nvPr/>
        </p:nvSpPr>
        <p:spPr bwMode="auto">
          <a:xfrm flipV="1">
            <a:off x="2555875" y="2708275"/>
            <a:ext cx="0" cy="3603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9" name="Text Box 5"/>
          <p:cNvSpPr txBox="1">
            <a:spLocks noChangeArrowheads="1"/>
          </p:cNvSpPr>
          <p:nvPr/>
        </p:nvSpPr>
        <p:spPr bwMode="auto">
          <a:xfrm>
            <a:off x="2535465" y="2699525"/>
            <a:ext cx="382134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b="1" i="1" dirty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FC984D0-9C48-4B1B-8792-4A021B1433A5}" type="slidenum">
              <a:rPr kumimoji="1" lang="ja-JP" altLang="en-US" sz="1100" smtClean="0"/>
              <a:t>22</a:t>
            </a:fld>
            <a:endParaRPr kumimoji="1" lang="ja-JP" altLang="en-US" sz="1100" dirty="0"/>
          </a:p>
        </p:txBody>
      </p:sp>
      <p:sp>
        <p:nvSpPr>
          <p:cNvPr id="39" name="テキスト ボックス 29"/>
          <p:cNvSpPr txBox="1"/>
          <p:nvPr/>
        </p:nvSpPr>
        <p:spPr>
          <a:xfrm>
            <a:off x="6318851" y="625313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6.14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1069586" y="464975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6.13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2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6.2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6.4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1873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ja-JP" altLang="en-US" b="1" dirty="0">
                <a:latin typeface="Times New Roman" pitchFamily="18" charset="0"/>
              </a:rPr>
              <a:t>抵抗負荷型インバータ</a:t>
            </a:r>
            <a:r>
              <a:rPr lang="en-US" altLang="ja-JP" b="1" dirty="0">
                <a:latin typeface="Times New Roman" pitchFamily="18" charset="0"/>
              </a:rPr>
              <a:t>(1/2)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12925" y="1052736"/>
            <a:ext cx="7699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b="1">
                <a:latin typeface="Times New Roman" pitchFamily="18" charset="0"/>
              </a:rPr>
              <a:t>NOT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1597025" y="3716338"/>
            <a:ext cx="14287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800" b="1">
                <a:latin typeface="Times New Roman" pitchFamily="18" charset="0"/>
              </a:rPr>
              <a:t>真理値表</a:t>
            </a:r>
          </a:p>
        </p:txBody>
      </p:sp>
      <p:grpSp>
        <p:nvGrpSpPr>
          <p:cNvPr id="6164" name="Group 20"/>
          <p:cNvGrpSpPr>
            <a:grpSpLocks/>
          </p:cNvGrpSpPr>
          <p:nvPr/>
        </p:nvGrpSpPr>
        <p:grpSpPr bwMode="auto">
          <a:xfrm>
            <a:off x="1231900" y="1772816"/>
            <a:ext cx="1944688" cy="1150938"/>
            <a:chOff x="1247" y="1344"/>
            <a:chExt cx="1225" cy="725"/>
          </a:xfrm>
        </p:grpSpPr>
        <p:sp>
          <p:nvSpPr>
            <p:cNvPr id="6176" name="Line 21"/>
            <p:cNvSpPr>
              <a:spLocks noChangeShapeType="1"/>
            </p:cNvSpPr>
            <p:nvPr/>
          </p:nvSpPr>
          <p:spPr bwMode="auto">
            <a:xfrm>
              <a:off x="1474" y="134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6177" name="Oval 22"/>
            <p:cNvSpPr>
              <a:spLocks noChangeArrowheads="1"/>
            </p:cNvSpPr>
            <p:nvPr/>
          </p:nvSpPr>
          <p:spPr bwMode="auto">
            <a:xfrm>
              <a:off x="2065" y="1616"/>
              <a:ext cx="181" cy="181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8" name="Line 23"/>
            <p:cNvSpPr>
              <a:spLocks noChangeShapeType="1"/>
            </p:cNvSpPr>
            <p:nvPr/>
          </p:nvSpPr>
          <p:spPr bwMode="auto">
            <a:xfrm>
              <a:off x="1247" y="1706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6179" name="Line 24"/>
            <p:cNvSpPr>
              <a:spLocks noChangeShapeType="1"/>
            </p:cNvSpPr>
            <p:nvPr/>
          </p:nvSpPr>
          <p:spPr bwMode="auto">
            <a:xfrm flipH="1">
              <a:off x="1474" y="1706"/>
              <a:ext cx="590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6180" name="Line 25"/>
            <p:cNvSpPr>
              <a:spLocks noChangeShapeType="1"/>
            </p:cNvSpPr>
            <p:nvPr/>
          </p:nvSpPr>
          <p:spPr bwMode="auto">
            <a:xfrm flipH="1" flipV="1">
              <a:off x="1474" y="1344"/>
              <a:ext cx="590" cy="3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6181" name="Line 26"/>
            <p:cNvSpPr>
              <a:spLocks noChangeShapeType="1"/>
            </p:cNvSpPr>
            <p:nvPr/>
          </p:nvSpPr>
          <p:spPr bwMode="auto">
            <a:xfrm>
              <a:off x="2245" y="1706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6165" name="Text Box 27"/>
          <p:cNvSpPr txBox="1">
            <a:spLocks noChangeArrowheads="1"/>
          </p:cNvSpPr>
          <p:nvPr/>
        </p:nvSpPr>
        <p:spPr bwMode="auto">
          <a:xfrm>
            <a:off x="866775" y="2131591"/>
            <a:ext cx="2051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>
                <a:solidFill>
                  <a:srgbClr val="0000FF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6166" name="Text Box 28"/>
          <p:cNvSpPr txBox="1">
            <a:spLocks noChangeArrowheads="1"/>
          </p:cNvSpPr>
          <p:nvPr/>
        </p:nvSpPr>
        <p:spPr bwMode="auto">
          <a:xfrm>
            <a:off x="3276600" y="2133179"/>
            <a:ext cx="1875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>
                <a:solidFill>
                  <a:schemeClr val="accent1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015058" y="6007308"/>
            <a:ext cx="38512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latin typeface="Times New Roman" pitchFamily="18" charset="0"/>
                <a:ea typeface="+mn-ea"/>
                <a:cs typeface="Times New Roman" pitchFamily="18" charset="0"/>
              </a:rPr>
              <a:t>R</a:t>
            </a:r>
            <a:r>
              <a:rPr lang="en-US" altLang="ja-JP" baseline="-25000" dirty="0">
                <a:latin typeface="Arial" charset="0"/>
              </a:rPr>
              <a:t>L</a:t>
            </a:r>
            <a:r>
              <a:rPr lang="ja-JP" altLang="en-US" dirty="0">
                <a:latin typeface="Times New Roman" pitchFamily="18" charset="0"/>
                <a:ea typeface="+mn-ea"/>
                <a:cs typeface="Times New Roman" pitchFamily="18" charset="0"/>
              </a:rPr>
              <a:t>：　</a:t>
            </a:r>
            <a:r>
              <a:rPr lang="ja-JP" altLang="en-US">
                <a:latin typeface="Times New Roman" pitchFamily="18" charset="0"/>
                <a:ea typeface="+mn-ea"/>
                <a:cs typeface="Times New Roman" pitchFamily="18" charset="0"/>
              </a:rPr>
              <a:t>負荷抵抗，</a:t>
            </a:r>
            <a:r>
              <a:rPr lang="en-US" altLang="ja-JP" dirty="0"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  <a:r>
              <a:rPr lang="en-US" altLang="ja-JP" baseline="-25000" dirty="0">
                <a:latin typeface="Arial" charset="0"/>
              </a:rPr>
              <a:t>L</a:t>
            </a:r>
            <a:r>
              <a:rPr lang="ja-JP" altLang="en-US" dirty="0">
                <a:latin typeface="Times New Roman" pitchFamily="18" charset="0"/>
                <a:ea typeface="+mn-ea"/>
                <a:cs typeface="Times New Roman" pitchFamily="18" charset="0"/>
              </a:rPr>
              <a:t>：負荷（寄生）容量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CBCADDF-1E65-4F68-9090-AFD797994FDA}" type="slidenum">
              <a:rPr kumimoji="1" lang="ja-JP" altLang="en-US" sz="1100" smtClean="0"/>
              <a:t>24</a:t>
            </a:fld>
            <a:endParaRPr kumimoji="1" lang="ja-JP" altLang="en-US" sz="1100" dirty="0"/>
          </a:p>
        </p:txBody>
      </p:sp>
      <p:sp>
        <p:nvSpPr>
          <p:cNvPr id="26" name="テキスト ボックス 29"/>
          <p:cNvSpPr txBox="1"/>
          <p:nvPr/>
        </p:nvSpPr>
        <p:spPr>
          <a:xfrm>
            <a:off x="8074501" y="504511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6.16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9"/>
          <p:cNvSpPr txBox="1"/>
          <p:nvPr/>
        </p:nvSpPr>
        <p:spPr>
          <a:xfrm>
            <a:off x="1933028" y="3362325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表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5">
            <a:extLst>
              <a:ext uri="{FF2B5EF4-FFF2-40B4-BE49-F238E27FC236}">
                <a16:creationId xmlns:a16="http://schemas.microsoft.com/office/drawing/2014/main" id="{91398B37-036E-EFAB-EA24-AA72213DBC01}"/>
              </a:ext>
            </a:extLst>
          </p:cNvPr>
          <p:cNvGraphicFramePr>
            <a:graphicFrameLocks noGrp="1"/>
          </p:cNvGraphicFramePr>
          <p:nvPr/>
        </p:nvGraphicFramePr>
        <p:xfrm>
          <a:off x="662782" y="4292600"/>
          <a:ext cx="3263900" cy="1368425"/>
        </p:xfrm>
        <a:graphic>
          <a:graphicData uri="http://schemas.openxmlformats.org/drawingml/2006/table">
            <a:tbl>
              <a:tblPr/>
              <a:tblGrid>
                <a:gridCol w="163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1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入力 </a:t>
                      </a:r>
                      <a:r>
                        <a:rPr kumimoji="1" lang="en-US" altLang="ja-JP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432FF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X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 </a:t>
                      </a:r>
                      <a:r>
                        <a:rPr kumimoji="1" lang="en-US" altLang="ja-JP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Y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3C3F22A-064B-DF28-3C8F-3734A45DE449}"/>
              </a:ext>
            </a:extLst>
          </p:cNvPr>
          <p:cNvGrpSpPr/>
          <p:nvPr/>
        </p:nvGrpSpPr>
        <p:grpSpPr>
          <a:xfrm>
            <a:off x="4356348" y="908720"/>
            <a:ext cx="4187102" cy="4865173"/>
            <a:chOff x="312890" y="1068920"/>
            <a:chExt cx="4187102" cy="4865173"/>
          </a:xfrm>
        </p:grpSpPr>
        <p:sp>
          <p:nvSpPr>
            <p:cNvPr id="6" name="Text Box 39">
              <a:extLst>
                <a:ext uri="{FF2B5EF4-FFF2-40B4-BE49-F238E27FC236}">
                  <a16:creationId xmlns:a16="http://schemas.microsoft.com/office/drawing/2014/main" id="{960A174C-298B-0AD9-EA75-C26A0C4C7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538" y="3041948"/>
              <a:ext cx="934406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out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Oval 24">
              <a:extLst>
                <a:ext uri="{FF2B5EF4-FFF2-40B4-BE49-F238E27FC236}">
                  <a16:creationId xmlns:a16="http://schemas.microsoft.com/office/drawing/2014/main" id="{78119DA1-0E23-DFCE-DED1-A43A41D70F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850566" y="3479677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B213228-A43E-A158-C6A6-8B525BA47D6F}"/>
                </a:ext>
              </a:extLst>
            </p:cNvPr>
            <p:cNvGrpSpPr/>
            <p:nvPr/>
          </p:nvGrpSpPr>
          <p:grpSpPr>
            <a:xfrm>
              <a:off x="1219036" y="3848403"/>
              <a:ext cx="1143826" cy="1415658"/>
              <a:chOff x="6140282" y="3899145"/>
              <a:chExt cx="1143826" cy="1415658"/>
            </a:xfrm>
          </p:grpSpPr>
          <p:sp>
            <p:nvSpPr>
              <p:cNvPr id="43" name="Rectangle 14">
                <a:extLst>
                  <a:ext uri="{FF2B5EF4-FFF2-40B4-BE49-F238E27FC236}">
                    <a16:creationId xmlns:a16="http://schemas.microsoft.com/office/drawing/2014/main" id="{BA874200-3266-1737-8866-5A09FEE6C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089073" y="4416313"/>
                <a:ext cx="478656" cy="376238"/>
              </a:xfrm>
              <a:prstGeom prst="rect">
                <a:avLst/>
              </a:prstGeom>
              <a:pattFill prst="pct20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F85B7A63-4C66-492C-CE84-00B76B67EF2B}"/>
                  </a:ext>
                </a:extLst>
              </p:cNvPr>
              <p:cNvGrpSpPr/>
              <p:nvPr/>
            </p:nvGrpSpPr>
            <p:grpSpPr>
              <a:xfrm>
                <a:off x="6704758" y="4773694"/>
                <a:ext cx="244213" cy="541109"/>
                <a:chOff x="6692058" y="4773694"/>
                <a:chExt cx="244213" cy="541109"/>
              </a:xfrm>
            </p:grpSpPr>
            <p:sp>
              <p:nvSpPr>
                <p:cNvPr id="53" name="Arc 22">
                  <a:extLst>
                    <a:ext uri="{FF2B5EF4-FFF2-40B4-BE49-F238E27FC236}">
                      <a16:creationId xmlns:a16="http://schemas.microsoft.com/office/drawing/2014/main" id="{539F8BB8-7A6C-C65A-5678-FDE1D1FDF5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" name="Line 25">
                  <a:extLst>
                    <a:ext uri="{FF2B5EF4-FFF2-40B4-BE49-F238E27FC236}">
                      <a16:creationId xmlns:a16="http://schemas.microsoft.com/office/drawing/2014/main" id="{6F647236-9572-01D6-7B9F-F562EC32E7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5" name="Text Box 41">
                <a:extLst>
                  <a:ext uri="{FF2B5EF4-FFF2-40B4-BE49-F238E27FC236}">
                    <a16:creationId xmlns:a16="http://schemas.microsoft.com/office/drawing/2014/main" id="{9289CE28-A311-DC20-4C44-B1FD78FCD8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87989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  <p:sp>
            <p:nvSpPr>
              <p:cNvPr id="46" name="Text Box 42">
                <a:extLst>
                  <a:ext uri="{FF2B5EF4-FFF2-40B4-BE49-F238E27FC236}">
                    <a16:creationId xmlns:a16="http://schemas.microsoft.com/office/drawing/2014/main" id="{A2832EB7-7B28-F377-7D97-5319284AA6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716618" y="4343979"/>
                <a:ext cx="8413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基板</a:t>
                </a:r>
                <a:endPara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7" name="Rectangle 80">
                <a:extLst>
                  <a:ext uri="{FF2B5EF4-FFF2-40B4-BE49-F238E27FC236}">
                    <a16:creationId xmlns:a16="http://schemas.microsoft.com/office/drawing/2014/main" id="{213B1B25-E655-68B9-1DFF-DA0514B90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374503" y="4507119"/>
                <a:ext cx="478657" cy="1946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52FF5BE6-CAC7-92CC-634B-F06FC50C82AD}"/>
                  </a:ext>
                </a:extLst>
              </p:cNvPr>
              <p:cNvSpPr/>
              <p:nvPr/>
            </p:nvSpPr>
            <p:spPr>
              <a:xfrm rot="16200000">
                <a:off x="6292575" y="4313744"/>
                <a:ext cx="1406131" cy="576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EF97DBEA-CA1D-84C7-881A-EA501950D26E}"/>
                  </a:ext>
                </a:extLst>
              </p:cNvPr>
              <p:cNvGrpSpPr/>
              <p:nvPr/>
            </p:nvGrpSpPr>
            <p:grpSpPr>
              <a:xfrm flipV="1">
                <a:off x="6704051" y="3899148"/>
                <a:ext cx="244213" cy="541109"/>
                <a:chOff x="6692058" y="4773694"/>
                <a:chExt cx="244213" cy="541109"/>
              </a:xfrm>
            </p:grpSpPr>
            <p:sp>
              <p:nvSpPr>
                <p:cNvPr id="51" name="Arc 22">
                  <a:extLst>
                    <a:ext uri="{FF2B5EF4-FFF2-40B4-BE49-F238E27FC236}">
                      <a16:creationId xmlns:a16="http://schemas.microsoft.com/office/drawing/2014/main" id="{EEBC7581-369C-4CB7-DE17-83D6A7BEE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2" name="Line 25">
                  <a:extLst>
                    <a:ext uri="{FF2B5EF4-FFF2-40B4-BE49-F238E27FC236}">
                      <a16:creationId xmlns:a16="http://schemas.microsoft.com/office/drawing/2014/main" id="{E4F17C11-7C6F-3843-663B-D95735C796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0" name="Text Box 41">
                <a:extLst>
                  <a:ext uri="{FF2B5EF4-FFF2-40B4-BE49-F238E27FC236}">
                    <a16:creationId xmlns:a16="http://schemas.microsoft.com/office/drawing/2014/main" id="{C32AAB56-C19C-5C84-4ED5-B5940E5C37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04171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</p:grp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1AC613B-90F0-5AEE-4D1A-6F96D2E70A11}"/>
                </a:ext>
              </a:extLst>
            </p:cNvPr>
            <p:cNvCxnSpPr>
              <a:stCxn id="35" idx="1"/>
            </p:cNvCxnSpPr>
            <p:nvPr/>
          </p:nvCxnSpPr>
          <p:spPr>
            <a:xfrm>
              <a:off x="1866450" y="3302910"/>
              <a:ext cx="6524" cy="5454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44B069D6-723C-ACFA-4FF3-F84A260BB7D9}"/>
                </a:ext>
              </a:extLst>
            </p:cNvPr>
            <p:cNvCxnSpPr/>
            <p:nvPr/>
          </p:nvCxnSpPr>
          <p:spPr>
            <a:xfrm flipH="1">
              <a:off x="1872975" y="3539163"/>
              <a:ext cx="2010682" cy="41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12309D8E-D26D-D5B3-A05D-312EFD671530}"/>
                </a:ext>
              </a:extLst>
            </p:cNvPr>
            <p:cNvCxnSpPr>
              <a:stCxn id="43" idx="0"/>
            </p:cNvCxnSpPr>
            <p:nvPr/>
          </p:nvCxnSpPr>
          <p:spPr>
            <a:xfrm flipH="1" flipV="1">
              <a:off x="1051132" y="4551469"/>
              <a:ext cx="167904" cy="22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911FF8D-CB44-1425-031E-07D784E48E56}"/>
                </a:ext>
              </a:extLst>
            </p:cNvPr>
            <p:cNvCxnSpPr/>
            <p:nvPr/>
          </p:nvCxnSpPr>
          <p:spPr>
            <a:xfrm>
              <a:off x="3558179" y="3530757"/>
              <a:ext cx="0" cy="9957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658367A8-65DA-F5E7-AC99-A91DD0469F30}"/>
                </a:ext>
              </a:extLst>
            </p:cNvPr>
            <p:cNvCxnSpPr/>
            <p:nvPr/>
          </p:nvCxnSpPr>
          <p:spPr>
            <a:xfrm flipH="1">
              <a:off x="3566190" y="4756669"/>
              <a:ext cx="1" cy="1044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B5AABFB4-B41C-43FE-6E23-C1B23C06C99C}"/>
                </a:ext>
              </a:extLst>
            </p:cNvPr>
            <p:cNvCxnSpPr/>
            <p:nvPr/>
          </p:nvCxnSpPr>
          <p:spPr>
            <a:xfrm flipH="1">
              <a:off x="3274600" y="4749970"/>
              <a:ext cx="606233" cy="41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D89633D-CA4E-4B03-65FD-AE7CC73874FC}"/>
                </a:ext>
              </a:extLst>
            </p:cNvPr>
            <p:cNvCxnSpPr/>
            <p:nvPr/>
          </p:nvCxnSpPr>
          <p:spPr>
            <a:xfrm flipH="1">
              <a:off x="3273886" y="4516277"/>
              <a:ext cx="606233" cy="41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DE44DA83-93DE-025C-028B-E102B1633AA4}"/>
                </a:ext>
              </a:extLst>
            </p:cNvPr>
            <p:cNvCxnSpPr/>
            <p:nvPr/>
          </p:nvCxnSpPr>
          <p:spPr>
            <a:xfrm flipH="1">
              <a:off x="1868286" y="5254535"/>
              <a:ext cx="4688" cy="5463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68836798-5174-E979-8C1F-91206615E0F6}"/>
                </a:ext>
              </a:extLst>
            </p:cNvPr>
            <p:cNvCxnSpPr/>
            <p:nvPr/>
          </p:nvCxnSpPr>
          <p:spPr>
            <a:xfrm flipH="1">
              <a:off x="1863647" y="5488225"/>
              <a:ext cx="793035" cy="1302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A22D6E-DCC4-9CCB-AEC9-F34E06620881}"/>
                </a:ext>
              </a:extLst>
            </p:cNvPr>
            <p:cNvCxnSpPr/>
            <p:nvPr/>
          </p:nvCxnSpPr>
          <p:spPr>
            <a:xfrm>
              <a:off x="2656682" y="4548083"/>
              <a:ext cx="0" cy="9531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4573B11C-A90D-F320-DC6C-10EED3A7F8DE}"/>
                </a:ext>
              </a:extLst>
            </p:cNvPr>
            <p:cNvCxnSpPr/>
            <p:nvPr/>
          </p:nvCxnSpPr>
          <p:spPr>
            <a:xfrm flipH="1" flipV="1">
              <a:off x="2368780" y="4548083"/>
              <a:ext cx="296170" cy="33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8FBDBE7-7B68-4C9E-9BD3-8F0CE1E0EB4C}"/>
                </a:ext>
              </a:extLst>
            </p:cNvPr>
            <p:cNvCxnSpPr/>
            <p:nvPr/>
          </p:nvCxnSpPr>
          <p:spPr>
            <a:xfrm>
              <a:off x="1895645" y="1614749"/>
              <a:ext cx="0" cy="50330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4">
              <a:extLst>
                <a:ext uri="{FF2B5EF4-FFF2-40B4-BE49-F238E27FC236}">
                  <a16:creationId xmlns:a16="http://schemas.microsoft.com/office/drawing/2014/main" id="{E7F68FD8-F9ED-8204-F041-03FB22B198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910595" y="4461044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Oval 24">
              <a:extLst>
                <a:ext uri="{FF2B5EF4-FFF2-40B4-BE49-F238E27FC236}">
                  <a16:creationId xmlns:a16="http://schemas.microsoft.com/office/drawing/2014/main" id="{C350B96A-7E1B-B5F0-5A7E-11EBE6D865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23521" y="1510070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Text Box 39">
              <a:extLst>
                <a:ext uri="{FF2B5EF4-FFF2-40B4-BE49-F238E27FC236}">
                  <a16:creationId xmlns:a16="http://schemas.microsoft.com/office/drawing/2014/main" id="{6C6D6F03-F515-683B-3BB7-1C1899EA5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2461" y="1068920"/>
              <a:ext cx="647700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dd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Text Box 39">
              <a:extLst>
                <a:ext uri="{FF2B5EF4-FFF2-40B4-BE49-F238E27FC236}">
                  <a16:creationId xmlns:a16="http://schemas.microsoft.com/office/drawing/2014/main" id="{3B066E29-5F97-4A3F-7539-93E80B13E0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890" y="4021248"/>
              <a:ext cx="647700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in</a:t>
              </a:r>
            </a:p>
          </p:txBody>
        </p:sp>
        <p:sp>
          <p:nvSpPr>
            <p:cNvPr id="25" name="Text Box 39">
              <a:extLst>
                <a:ext uri="{FF2B5EF4-FFF2-40B4-BE49-F238E27FC236}">
                  <a16:creationId xmlns:a16="http://schemas.microsoft.com/office/drawing/2014/main" id="{C034AEED-51E7-F9FC-E4EA-07CEF64F1F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5744" y="2515934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R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L</a:t>
              </a:r>
            </a:p>
          </p:txBody>
        </p:sp>
        <p:sp>
          <p:nvSpPr>
            <p:cNvPr id="28" name="Text Box 39">
              <a:extLst>
                <a:ext uri="{FF2B5EF4-FFF2-40B4-BE49-F238E27FC236}">
                  <a16:creationId xmlns:a16="http://schemas.microsoft.com/office/drawing/2014/main" id="{E6A7140F-4EF2-D23A-BBB8-75ABC65C74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2292" y="4435868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L</a:t>
              </a:r>
            </a:p>
          </p:txBody>
        </p:sp>
        <p:sp>
          <p:nvSpPr>
            <p:cNvPr id="29" name="Text Box 39">
              <a:extLst>
                <a:ext uri="{FF2B5EF4-FFF2-40B4-BE49-F238E27FC236}">
                  <a16:creationId xmlns:a16="http://schemas.microsoft.com/office/drawing/2014/main" id="{B80B05C2-1F37-DFB6-45BD-33E7EDFB1C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515" y="4964849"/>
              <a:ext cx="13745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NMOS</a:t>
              </a:r>
              <a:endPara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43E8759-BB13-99A2-91C1-3F9DC1691E86}"/>
                </a:ext>
              </a:extLst>
            </p:cNvPr>
            <p:cNvGrpSpPr/>
            <p:nvPr/>
          </p:nvGrpSpPr>
          <p:grpSpPr>
            <a:xfrm rot="5400000" flipV="1">
              <a:off x="1277612" y="2565876"/>
              <a:ext cx="1186036" cy="288032"/>
              <a:chOff x="6404035" y="1628801"/>
              <a:chExt cx="1186036" cy="288032"/>
            </a:xfrm>
          </p:grpSpPr>
          <p:sp>
            <p:nvSpPr>
              <p:cNvPr id="35" name="Line 90">
                <a:extLst>
                  <a:ext uri="{FF2B5EF4-FFF2-40B4-BE49-F238E27FC236}">
                    <a16:creationId xmlns:a16="http://schemas.microsoft.com/office/drawing/2014/main" id="{D16DD8FC-7B7A-1867-6B04-7F7612008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7468234" y="1764544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6" name="Line 90">
                <a:extLst>
                  <a:ext uri="{FF2B5EF4-FFF2-40B4-BE49-F238E27FC236}">
                    <a16:creationId xmlns:a16="http://schemas.microsoft.com/office/drawing/2014/main" id="{A26DC6C0-875A-BCBE-F0ED-5781B8B50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7048815" y="165662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7" name="Line 90">
                <a:extLst>
                  <a:ext uri="{FF2B5EF4-FFF2-40B4-BE49-F238E27FC236}">
                    <a16:creationId xmlns:a16="http://schemas.microsoft.com/office/drawing/2014/main" id="{2C48D1B2-10FE-0629-C8EE-2B5113985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7236217" y="169105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" name="Line 90">
                <a:extLst>
                  <a:ext uri="{FF2B5EF4-FFF2-40B4-BE49-F238E27FC236}">
                    <a16:creationId xmlns:a16="http://schemas.microsoft.com/office/drawing/2014/main" id="{CE11C218-0F96-EFCA-011E-E2E1F2595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6664244" y="166083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9" name="Line 90">
                <a:extLst>
                  <a:ext uri="{FF2B5EF4-FFF2-40B4-BE49-F238E27FC236}">
                    <a16:creationId xmlns:a16="http://schemas.microsoft.com/office/drawing/2014/main" id="{F05C740B-9A76-E026-28C0-BCC29B242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6851646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0" name="Line 90">
                <a:extLst>
                  <a:ext uri="{FF2B5EF4-FFF2-40B4-BE49-F238E27FC236}">
                    <a16:creationId xmlns:a16="http://schemas.microsoft.com/office/drawing/2014/main" id="{7D966BF0-57FF-6725-5496-129404414A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6390364" y="1646682"/>
                <a:ext cx="156048" cy="1287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1" name="Line 90">
                <a:extLst>
                  <a:ext uri="{FF2B5EF4-FFF2-40B4-BE49-F238E27FC236}">
                    <a16:creationId xmlns:a16="http://schemas.microsoft.com/office/drawing/2014/main" id="{742A1764-03AB-E9DF-2513-447C422DC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6470494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2" name="Line 90">
                <a:extLst>
                  <a:ext uri="{FF2B5EF4-FFF2-40B4-BE49-F238E27FC236}">
                    <a16:creationId xmlns:a16="http://schemas.microsoft.com/office/drawing/2014/main" id="{8BC72F6D-6993-4A3E-22C9-918202210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>
                <a:off x="7439374" y="1784966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1" name="Line 29">
              <a:extLst>
                <a:ext uri="{FF2B5EF4-FFF2-40B4-BE49-F238E27FC236}">
                  <a16:creationId xmlns:a16="http://schemas.microsoft.com/office/drawing/2014/main" id="{550876F9-1367-356F-2DA4-DF82493123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79621" y="1564857"/>
              <a:ext cx="0" cy="50323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2" name="Text Box 39">
              <a:extLst>
                <a:ext uri="{FF2B5EF4-FFF2-40B4-BE49-F238E27FC236}">
                  <a16:creationId xmlns:a16="http://schemas.microsoft.com/office/drawing/2014/main" id="{AE69B074-3B1A-DEC7-7907-B35A1975A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6614" y="1667803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endPara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AC9960CA-2614-1336-C222-A122E9557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67737" y="5793297"/>
              <a:ext cx="358908" cy="132617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F2192AF3-E8B6-9865-C516-05BE81531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86736" y="5801476"/>
              <a:ext cx="358908" cy="132617"/>
            </a:xfrm>
            <a:prstGeom prst="rect">
              <a:avLst/>
            </a:prstGeom>
          </p:spPr>
        </p:pic>
      </p:grp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5240058" y="3429099"/>
            <a:ext cx="1667448" cy="2016125"/>
            <a:chOff x="1786" y="2160"/>
            <a:chExt cx="1003" cy="1225"/>
          </a:xfrm>
        </p:grpSpPr>
        <p:grpSp>
          <p:nvGrpSpPr>
            <p:cNvPr id="6169" name="Group 86"/>
            <p:cNvGrpSpPr>
              <a:grpSpLocks/>
            </p:cNvGrpSpPr>
            <p:nvPr/>
          </p:nvGrpSpPr>
          <p:grpSpPr bwMode="auto">
            <a:xfrm>
              <a:off x="1786" y="2205"/>
              <a:ext cx="1003" cy="1180"/>
              <a:chOff x="3465" y="2205"/>
              <a:chExt cx="1003" cy="1180"/>
            </a:xfrm>
          </p:grpSpPr>
          <p:sp>
            <p:nvSpPr>
              <p:cNvPr id="6172" name="Rectangle 87"/>
              <p:cNvSpPr>
                <a:spLocks noChangeArrowheads="1"/>
              </p:cNvSpPr>
              <p:nvPr/>
            </p:nvSpPr>
            <p:spPr bwMode="auto">
              <a:xfrm>
                <a:off x="3465" y="2205"/>
                <a:ext cx="1003" cy="11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73" name="Freeform 88"/>
              <p:cNvSpPr>
                <a:spLocks/>
              </p:cNvSpPr>
              <p:nvPr/>
            </p:nvSpPr>
            <p:spPr bwMode="auto">
              <a:xfrm>
                <a:off x="3833" y="2976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" name="Freeform 89"/>
              <p:cNvSpPr>
                <a:spLocks/>
              </p:cNvSpPr>
              <p:nvPr/>
            </p:nvSpPr>
            <p:spPr bwMode="auto">
              <a:xfrm>
                <a:off x="3833" y="2478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5" name="Line 90"/>
              <p:cNvSpPr>
                <a:spLocks noChangeShapeType="1"/>
              </p:cNvSpPr>
              <p:nvPr/>
            </p:nvSpPr>
            <p:spPr bwMode="auto">
              <a:xfrm>
                <a:off x="3560" y="2432"/>
                <a:ext cx="273" cy="58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170" name="Line 91"/>
            <p:cNvSpPr>
              <a:spLocks noChangeShapeType="1"/>
            </p:cNvSpPr>
            <p:nvPr/>
          </p:nvSpPr>
          <p:spPr bwMode="auto">
            <a:xfrm>
              <a:off x="2200" y="3067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6171" name="Line 92"/>
            <p:cNvSpPr>
              <a:spLocks noChangeShapeType="1"/>
            </p:cNvSpPr>
            <p:nvPr/>
          </p:nvSpPr>
          <p:spPr bwMode="auto">
            <a:xfrm>
              <a:off x="2200" y="2160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55" name="Text Box 42">
            <a:extLst>
              <a:ext uri="{FF2B5EF4-FFF2-40B4-BE49-F238E27FC236}">
                <a16:creationId xmlns:a16="http://schemas.microsoft.com/office/drawing/2014/main" id="{5EEEC1EA-733F-DEF4-177B-90B0AD2A9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702" y="3820978"/>
            <a:ext cx="864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3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26" grpId="0"/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図 7168">
            <a:extLst>
              <a:ext uri="{FF2B5EF4-FFF2-40B4-BE49-F238E27FC236}">
                <a16:creationId xmlns:a16="http://schemas.microsoft.com/office/drawing/2014/main" id="{338AF8CE-AE4F-46EB-46A4-C4618040C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07" y="1163739"/>
            <a:ext cx="3358240" cy="4098722"/>
          </a:xfrm>
          <a:prstGeom prst="rect">
            <a:avLst/>
          </a:prstGeom>
        </p:spPr>
      </p:pic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抵抗負荷型インバータ</a:t>
            </a:r>
            <a:r>
              <a:rPr lang="en-US" altLang="ja-JP" b="1">
                <a:latin typeface="Times New Roman" pitchFamily="18" charset="0"/>
              </a:rPr>
              <a:t>(2/2)</a:t>
            </a:r>
          </a:p>
        </p:txBody>
      </p:sp>
      <p:sp>
        <p:nvSpPr>
          <p:cNvPr id="7180" name="Line 13"/>
          <p:cNvSpPr>
            <a:spLocks noChangeShapeType="1"/>
          </p:cNvSpPr>
          <p:nvPr/>
        </p:nvSpPr>
        <p:spPr bwMode="auto">
          <a:xfrm>
            <a:off x="5567363" y="2997200"/>
            <a:ext cx="0" cy="1366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H="1" flipV="1">
            <a:off x="5567363" y="4364038"/>
            <a:ext cx="21605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 rot="-5400000">
            <a:off x="4797095" y="3506887"/>
            <a:ext cx="10071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出力</a:t>
            </a:r>
            <a:r>
              <a:rPr lang="en-US" altLang="ja-JP" sz="2000" b="1" i="1" dirty="0" err="1">
                <a:latin typeface="Times New Roman" pitchFamily="18" charset="0"/>
              </a:rPr>
              <a:t>Vout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7235825" y="4440238"/>
            <a:ext cx="3556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 dirty="0">
                <a:latin typeface="Times New Roman" pitchFamily="18" charset="0"/>
              </a:rPr>
              <a:t>時間</a:t>
            </a:r>
            <a:endParaRPr lang="ja-JP" altLang="en-US" sz="1400" b="1" baseline="-25000" dirty="0">
              <a:latin typeface="Times New Roman" pitchFamily="18" charset="0"/>
            </a:endParaRPr>
          </a:p>
        </p:txBody>
      </p:sp>
      <p:sp>
        <p:nvSpPr>
          <p:cNvPr id="7184" name="Line 17"/>
          <p:cNvSpPr>
            <a:spLocks noChangeShapeType="1"/>
          </p:cNvSpPr>
          <p:nvPr/>
        </p:nvSpPr>
        <p:spPr bwMode="auto">
          <a:xfrm flipH="1" flipV="1">
            <a:off x="5567363" y="3502025"/>
            <a:ext cx="6477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5" name="Line 18"/>
          <p:cNvSpPr>
            <a:spLocks noChangeShapeType="1"/>
          </p:cNvSpPr>
          <p:nvPr/>
        </p:nvSpPr>
        <p:spPr bwMode="auto">
          <a:xfrm flipH="1" flipV="1">
            <a:off x="6599238" y="4076700"/>
            <a:ext cx="3492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6" name="Line 19"/>
          <p:cNvSpPr>
            <a:spLocks noChangeShapeType="1"/>
          </p:cNvSpPr>
          <p:nvPr/>
        </p:nvSpPr>
        <p:spPr bwMode="auto">
          <a:xfrm flipH="1" flipV="1">
            <a:off x="7380288" y="3500438"/>
            <a:ext cx="2159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8" name="Line 21"/>
          <p:cNvSpPr>
            <a:spLocks noChangeShapeType="1"/>
          </p:cNvSpPr>
          <p:nvPr/>
        </p:nvSpPr>
        <p:spPr bwMode="auto">
          <a:xfrm>
            <a:off x="5580063" y="4724400"/>
            <a:ext cx="0" cy="1366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89" name="Line 22"/>
          <p:cNvSpPr>
            <a:spLocks noChangeShapeType="1"/>
          </p:cNvSpPr>
          <p:nvPr/>
        </p:nvSpPr>
        <p:spPr bwMode="auto">
          <a:xfrm flipH="1" flipV="1">
            <a:off x="5580063" y="6091238"/>
            <a:ext cx="21605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 rot="-5400000">
            <a:off x="4984747" y="5248375"/>
            <a:ext cx="6572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電流 </a:t>
            </a:r>
            <a:r>
              <a:rPr lang="en-US" altLang="ja-JP" sz="2000" b="1" i="1" dirty="0" err="1">
                <a:latin typeface="Times New Roman" pitchFamily="18" charset="0"/>
              </a:rPr>
              <a:t>i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7191" name="Freeform 24"/>
          <p:cNvSpPr>
            <a:spLocks/>
          </p:cNvSpPr>
          <p:nvPr/>
        </p:nvSpPr>
        <p:spPr bwMode="auto">
          <a:xfrm>
            <a:off x="6948263" y="3500437"/>
            <a:ext cx="462049" cy="576264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2" name="Freeform 25"/>
          <p:cNvSpPr>
            <a:spLocks/>
          </p:cNvSpPr>
          <p:nvPr/>
        </p:nvSpPr>
        <p:spPr bwMode="auto">
          <a:xfrm flipV="1">
            <a:off x="6198183" y="3500437"/>
            <a:ext cx="462049" cy="574675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3" name="Freeform 26"/>
          <p:cNvSpPr>
            <a:spLocks/>
          </p:cNvSpPr>
          <p:nvPr/>
        </p:nvSpPr>
        <p:spPr bwMode="auto">
          <a:xfrm>
            <a:off x="6227763" y="5203825"/>
            <a:ext cx="215900" cy="889000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4" name="Freeform 27"/>
          <p:cNvSpPr>
            <a:spLocks/>
          </p:cNvSpPr>
          <p:nvPr/>
        </p:nvSpPr>
        <p:spPr bwMode="auto">
          <a:xfrm flipH="1">
            <a:off x="7019925" y="5203825"/>
            <a:ext cx="288925" cy="889000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5" name="Line 28"/>
          <p:cNvSpPr>
            <a:spLocks noChangeShapeType="1"/>
          </p:cNvSpPr>
          <p:nvPr/>
        </p:nvSpPr>
        <p:spPr bwMode="auto">
          <a:xfrm>
            <a:off x="6443663" y="5229225"/>
            <a:ext cx="576262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6" name="Line 29"/>
          <p:cNvSpPr>
            <a:spLocks noChangeShapeType="1"/>
          </p:cNvSpPr>
          <p:nvPr/>
        </p:nvSpPr>
        <p:spPr bwMode="auto">
          <a:xfrm>
            <a:off x="1682750" y="1630363"/>
            <a:ext cx="0" cy="503237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7197" name="Text Box 30"/>
          <p:cNvSpPr txBox="1">
            <a:spLocks noChangeArrowheads="1"/>
          </p:cNvSpPr>
          <p:nvPr/>
        </p:nvSpPr>
        <p:spPr bwMode="auto">
          <a:xfrm>
            <a:off x="1547813" y="17160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i="1" dirty="0" err="1">
                <a:solidFill>
                  <a:srgbClr val="FF00FF"/>
                </a:solidFill>
                <a:latin typeface="Times New Roman" pitchFamily="18" charset="0"/>
              </a:rPr>
              <a:t>i</a:t>
            </a:r>
            <a:endParaRPr lang="en-US" altLang="ja-JP" b="1" i="1" dirty="0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7198" name="Text Box 31"/>
          <p:cNvSpPr txBox="1">
            <a:spLocks noChangeArrowheads="1"/>
          </p:cNvSpPr>
          <p:nvPr/>
        </p:nvSpPr>
        <p:spPr bwMode="auto">
          <a:xfrm>
            <a:off x="6588125" y="3789363"/>
            <a:ext cx="342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“0”</a:t>
            </a:r>
          </a:p>
        </p:txBody>
      </p:sp>
      <p:sp>
        <p:nvSpPr>
          <p:cNvPr id="7199" name="Text Box 32"/>
          <p:cNvSpPr txBox="1">
            <a:spLocks noChangeArrowheads="1"/>
          </p:cNvSpPr>
          <p:nvPr/>
        </p:nvSpPr>
        <p:spPr bwMode="auto">
          <a:xfrm>
            <a:off x="5724525" y="3213100"/>
            <a:ext cx="342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“1”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5B0114F-26EF-49B1-9644-B9EA4E398896}" type="slidenum">
              <a:rPr kumimoji="1" lang="ja-JP" altLang="en-US" sz="1100" smtClean="0"/>
              <a:t>25</a:t>
            </a:fld>
            <a:endParaRPr kumimoji="1" lang="ja-JP" altLang="en-US" sz="1100" dirty="0"/>
          </a:p>
        </p:txBody>
      </p:sp>
      <p:sp>
        <p:nvSpPr>
          <p:cNvPr id="35" name="テキスト ボックス 29"/>
          <p:cNvSpPr txBox="1"/>
          <p:nvPr/>
        </p:nvSpPr>
        <p:spPr>
          <a:xfrm>
            <a:off x="6328869" y="634508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6.17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auto">
          <a:xfrm>
            <a:off x="7284433" y="6132358"/>
            <a:ext cx="3556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 dirty="0">
                <a:latin typeface="Times New Roman" pitchFamily="18" charset="0"/>
              </a:rPr>
              <a:t>時間</a:t>
            </a:r>
            <a:endParaRPr lang="ja-JP" altLang="en-US" sz="1400" b="1" baseline="-25000" dirty="0">
              <a:latin typeface="Times New Roman" pitchFamily="18" charset="0"/>
            </a:endParaRPr>
          </a:p>
        </p:txBody>
      </p:sp>
      <p:sp>
        <p:nvSpPr>
          <p:cNvPr id="13" name="Line 5">
            <a:extLst>
              <a:ext uri="{FF2B5EF4-FFF2-40B4-BE49-F238E27FC236}">
                <a16:creationId xmlns:a16="http://schemas.microsoft.com/office/drawing/2014/main" id="{D80A6F9F-393E-A44F-B0C8-B3306B365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2574" y="1052736"/>
            <a:ext cx="0" cy="14282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4" name="Line 6">
            <a:extLst>
              <a:ext uri="{FF2B5EF4-FFF2-40B4-BE49-F238E27FC236}">
                <a16:creationId xmlns:a16="http://schemas.microsoft.com/office/drawing/2014/main" id="{4C5E1824-FF40-71BF-7F1C-CA4D21568C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72574" y="2481003"/>
            <a:ext cx="2383802" cy="16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D45290F2-2062-C7B7-A6DA-4A14BD35ED0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831755" y="1671041"/>
            <a:ext cx="8931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入力</a:t>
            </a:r>
            <a:r>
              <a:rPr lang="en-US" altLang="ja-JP" sz="2000" b="1" i="1" dirty="0">
                <a:latin typeface="Times New Roman" pitchFamily="18" charset="0"/>
              </a:rPr>
              <a:t>Vin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B1B7A009-D442-A463-829C-8F739F7F5A3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72574" y="2482663"/>
            <a:ext cx="71461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7" name="Line 11">
            <a:extLst>
              <a:ext uri="{FF2B5EF4-FFF2-40B4-BE49-F238E27FC236}">
                <a16:creationId xmlns:a16="http://schemas.microsoft.com/office/drawing/2014/main" id="{08202F62-7C49-A1F8-0284-528905C3EC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36406" y="1578589"/>
            <a:ext cx="103323" cy="90573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8" name="Line 12">
            <a:extLst>
              <a:ext uri="{FF2B5EF4-FFF2-40B4-BE49-F238E27FC236}">
                <a16:creationId xmlns:a16="http://schemas.microsoft.com/office/drawing/2014/main" id="{770EFFAE-A5BD-2CAF-FF3F-C7FD062CB7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39724" y="1576927"/>
            <a:ext cx="649817" cy="1659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9" name="Line 14">
            <a:extLst>
              <a:ext uri="{FF2B5EF4-FFF2-40B4-BE49-F238E27FC236}">
                <a16:creationId xmlns:a16="http://schemas.microsoft.com/office/drawing/2014/main" id="{307ADDBF-667A-3A2E-C2B9-907928111C2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003556" y="2482663"/>
            <a:ext cx="71461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0" name="Text Box 22">
            <a:extLst>
              <a:ext uri="{FF2B5EF4-FFF2-40B4-BE49-F238E27FC236}">
                <a16:creationId xmlns:a16="http://schemas.microsoft.com/office/drawing/2014/main" id="{A4920B23-258C-2B14-38A9-668CE39D0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9397" y="2560628"/>
            <a:ext cx="392338" cy="2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>
                <a:latin typeface="Times New Roman" pitchFamily="18" charset="0"/>
              </a:rPr>
              <a:t>時間</a:t>
            </a:r>
            <a:endParaRPr lang="ja-JP" altLang="en-US" sz="1400" b="1" baseline="-25000">
              <a:latin typeface="Times New Roman" pitchFamily="18" charset="0"/>
            </a:endParaRPr>
          </a:p>
        </p:txBody>
      </p:sp>
      <p:sp>
        <p:nvSpPr>
          <p:cNvPr id="21" name="Text Box 39">
            <a:extLst>
              <a:ext uri="{FF2B5EF4-FFF2-40B4-BE49-F238E27FC236}">
                <a16:creationId xmlns:a16="http://schemas.microsoft.com/office/drawing/2014/main" id="{AA573B8D-12C1-1986-5001-E89BFC56C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5843" y="1293268"/>
            <a:ext cx="378326" cy="28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“1”</a:t>
            </a:r>
          </a:p>
        </p:txBody>
      </p:sp>
      <p:sp>
        <p:nvSpPr>
          <p:cNvPr id="22" name="Text Box 40">
            <a:extLst>
              <a:ext uri="{FF2B5EF4-FFF2-40B4-BE49-F238E27FC236}">
                <a16:creationId xmlns:a16="http://schemas.microsoft.com/office/drawing/2014/main" id="{7ABECBC1-F2E1-E7A5-FE9E-38A294C97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1962" y="2195681"/>
            <a:ext cx="378326" cy="28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“0”</a:t>
            </a:r>
          </a:p>
        </p:txBody>
      </p:sp>
      <p:sp>
        <p:nvSpPr>
          <p:cNvPr id="23" name="Line 11">
            <a:extLst>
              <a:ext uri="{FF2B5EF4-FFF2-40B4-BE49-F238E27FC236}">
                <a16:creationId xmlns:a16="http://schemas.microsoft.com/office/drawing/2014/main" id="{61AB557D-AEC6-3E17-4D35-5F5E2E90376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978541" y="1587165"/>
            <a:ext cx="103323" cy="90573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106E741-BD42-54AC-AD7C-713ADECA4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16530"/>
            <a:ext cx="2834167" cy="3293988"/>
          </a:xfrm>
          <a:prstGeom prst="rect">
            <a:avLst/>
          </a:prstGeom>
        </p:spPr>
      </p:pic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 dirty="0">
                <a:latin typeface="Times New Roman" pitchFamily="18" charset="0"/>
              </a:rPr>
              <a:t>(1/3)</a:t>
            </a:r>
          </a:p>
        </p:txBody>
      </p:sp>
      <p:sp>
        <p:nvSpPr>
          <p:cNvPr id="11268" name="Text Box 39"/>
          <p:cNvSpPr txBox="1">
            <a:spLocks noChangeArrowheads="1"/>
          </p:cNvSpPr>
          <p:nvPr/>
        </p:nvSpPr>
        <p:spPr bwMode="auto">
          <a:xfrm>
            <a:off x="467544" y="5589240"/>
            <a:ext cx="460940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CMOS: Complementary (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相補型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 MOS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0E9043-FA9B-4C89-9A0B-4BF9EC3B5488}" type="slidenum">
              <a:rPr kumimoji="1" lang="ja-JP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22" name="テキスト ボックス 29"/>
          <p:cNvSpPr txBox="1"/>
          <p:nvPr/>
        </p:nvSpPr>
        <p:spPr>
          <a:xfrm>
            <a:off x="6406870" y="604407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" name="Text Box 42">
            <a:extLst>
              <a:ext uri="{FF2B5EF4-FFF2-40B4-BE49-F238E27FC236}">
                <a16:creationId xmlns:a16="http://schemas.microsoft.com/office/drawing/2014/main" id="{A3E20C46-EC5C-9756-2D40-38A7A1E77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2902296"/>
            <a:ext cx="8644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0V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539C82F-3C4F-7DBF-FE25-0CA480D714D2}"/>
              </a:ext>
            </a:extLst>
          </p:cNvPr>
          <p:cNvGrpSpPr/>
          <p:nvPr/>
        </p:nvGrpSpPr>
        <p:grpSpPr>
          <a:xfrm>
            <a:off x="3877037" y="908720"/>
            <a:ext cx="4655403" cy="4848065"/>
            <a:chOff x="-180528" y="1155560"/>
            <a:chExt cx="4655403" cy="4848065"/>
          </a:xfrm>
        </p:grpSpPr>
        <p:sp>
          <p:nvSpPr>
            <p:cNvPr id="8" name="Text Box 39">
              <a:extLst>
                <a:ext uri="{FF2B5EF4-FFF2-40B4-BE49-F238E27FC236}">
                  <a16:creationId xmlns:a16="http://schemas.microsoft.com/office/drawing/2014/main" id="{EFC52845-7CDF-CD91-421E-D06C6296E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8275" y="3127270"/>
              <a:ext cx="766599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out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Oval 24">
              <a:extLst>
                <a:ext uri="{FF2B5EF4-FFF2-40B4-BE49-F238E27FC236}">
                  <a16:creationId xmlns:a16="http://schemas.microsoft.com/office/drawing/2014/main" id="{FF9C3AAC-DF0D-42F0-E7FF-D32AC791D1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825449" y="3564999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1ECABFA-26EC-7288-5973-3B8A725013BF}"/>
                </a:ext>
              </a:extLst>
            </p:cNvPr>
            <p:cNvGrpSpPr/>
            <p:nvPr/>
          </p:nvGrpSpPr>
          <p:grpSpPr>
            <a:xfrm>
              <a:off x="1193919" y="3933725"/>
              <a:ext cx="1143826" cy="1415658"/>
              <a:chOff x="6140282" y="3899145"/>
              <a:chExt cx="1143826" cy="1415658"/>
            </a:xfrm>
          </p:grpSpPr>
          <p:sp>
            <p:nvSpPr>
              <p:cNvPr id="57" name="Rectangle 14">
                <a:extLst>
                  <a:ext uri="{FF2B5EF4-FFF2-40B4-BE49-F238E27FC236}">
                    <a16:creationId xmlns:a16="http://schemas.microsoft.com/office/drawing/2014/main" id="{F6B56F51-3BA0-E4ED-859A-8810DC539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089073" y="4416313"/>
                <a:ext cx="478656" cy="376238"/>
              </a:xfrm>
              <a:prstGeom prst="rect">
                <a:avLst/>
              </a:prstGeom>
              <a:pattFill prst="pct20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F2AAB775-AD89-2DD1-C004-E658800146AD}"/>
                  </a:ext>
                </a:extLst>
              </p:cNvPr>
              <p:cNvGrpSpPr/>
              <p:nvPr/>
            </p:nvGrpSpPr>
            <p:grpSpPr>
              <a:xfrm>
                <a:off x="6704758" y="4773694"/>
                <a:ext cx="244213" cy="541109"/>
                <a:chOff x="6692058" y="4773694"/>
                <a:chExt cx="244213" cy="541109"/>
              </a:xfrm>
            </p:grpSpPr>
            <p:sp>
              <p:nvSpPr>
                <p:cNvPr id="11271" name="Arc 22">
                  <a:extLst>
                    <a:ext uri="{FF2B5EF4-FFF2-40B4-BE49-F238E27FC236}">
                      <a16:creationId xmlns:a16="http://schemas.microsoft.com/office/drawing/2014/main" id="{93A69135-E288-D05D-F1CE-D02006A309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285" name="Line 25">
                  <a:extLst>
                    <a:ext uri="{FF2B5EF4-FFF2-40B4-BE49-F238E27FC236}">
                      <a16:creationId xmlns:a16="http://schemas.microsoft.com/office/drawing/2014/main" id="{906F2999-D13E-F4D8-23A0-F29D3130D1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9" name="Text Box 41">
                <a:extLst>
                  <a:ext uri="{FF2B5EF4-FFF2-40B4-BE49-F238E27FC236}">
                    <a16:creationId xmlns:a16="http://schemas.microsoft.com/office/drawing/2014/main" id="{4BD472C1-EBF7-C6AA-C62A-925A482C4F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87989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  <p:sp>
            <p:nvSpPr>
              <p:cNvPr id="60" name="Text Box 42">
                <a:extLst>
                  <a:ext uri="{FF2B5EF4-FFF2-40B4-BE49-F238E27FC236}">
                    <a16:creationId xmlns:a16="http://schemas.microsoft.com/office/drawing/2014/main" id="{6FC4ED4C-A9F6-87B2-784E-099E958FE6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716618" y="4343979"/>
                <a:ext cx="8413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基板</a:t>
                </a:r>
                <a:endPara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" name="Rectangle 80">
                <a:extLst>
                  <a:ext uri="{FF2B5EF4-FFF2-40B4-BE49-F238E27FC236}">
                    <a16:creationId xmlns:a16="http://schemas.microsoft.com/office/drawing/2014/main" id="{ED631917-8FD5-0F36-C246-97BED43DD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374503" y="4507119"/>
                <a:ext cx="478657" cy="1946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3DCCE5BB-3131-5E22-8437-CEB40B5408A2}"/>
                  </a:ext>
                </a:extLst>
              </p:cNvPr>
              <p:cNvSpPr/>
              <p:nvPr/>
            </p:nvSpPr>
            <p:spPr>
              <a:xfrm rot="16200000">
                <a:off x="6292575" y="4313744"/>
                <a:ext cx="1406131" cy="576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37670C5-CA40-616B-5667-67DE3A1EC10B}"/>
                  </a:ext>
                </a:extLst>
              </p:cNvPr>
              <p:cNvGrpSpPr/>
              <p:nvPr/>
            </p:nvGrpSpPr>
            <p:grpSpPr>
              <a:xfrm flipV="1">
                <a:off x="6704051" y="3899148"/>
                <a:ext cx="244213" cy="541109"/>
                <a:chOff x="6692058" y="4773694"/>
                <a:chExt cx="244213" cy="541109"/>
              </a:xfrm>
            </p:grpSpPr>
            <p:sp>
              <p:nvSpPr>
                <p:cNvPr id="11265" name="Arc 22">
                  <a:extLst>
                    <a:ext uri="{FF2B5EF4-FFF2-40B4-BE49-F238E27FC236}">
                      <a16:creationId xmlns:a16="http://schemas.microsoft.com/office/drawing/2014/main" id="{B21BA18D-C3F8-7567-4E91-A747E2E4A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270" name="Line 25">
                  <a:extLst>
                    <a:ext uri="{FF2B5EF4-FFF2-40B4-BE49-F238E27FC236}">
                      <a16:creationId xmlns:a16="http://schemas.microsoft.com/office/drawing/2014/main" id="{4C6DCEF6-4EB2-8823-55E9-108113ED46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264" name="Text Box 41">
                <a:extLst>
                  <a:ext uri="{FF2B5EF4-FFF2-40B4-BE49-F238E27FC236}">
                    <a16:creationId xmlns:a16="http://schemas.microsoft.com/office/drawing/2014/main" id="{C8244FB1-DAF6-170D-DE8F-372AE412E3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04171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</p:grp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3D1EA863-1578-A5F7-EB87-206EB5303D3A}"/>
                </a:ext>
              </a:extLst>
            </p:cNvPr>
            <p:cNvCxnSpPr/>
            <p:nvPr/>
          </p:nvCxnSpPr>
          <p:spPr>
            <a:xfrm>
              <a:off x="1847857" y="3415932"/>
              <a:ext cx="0" cy="5177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12A0C33-2C70-E971-CB6E-B4B02DA233EE}"/>
                </a:ext>
              </a:extLst>
            </p:cNvPr>
            <p:cNvCxnSpPr/>
            <p:nvPr/>
          </p:nvCxnSpPr>
          <p:spPr>
            <a:xfrm flipH="1">
              <a:off x="1847858" y="3624485"/>
              <a:ext cx="2010682" cy="41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4CED8B2B-BD30-8722-29AE-6AF4152CAEE0}"/>
                </a:ext>
              </a:extLst>
            </p:cNvPr>
            <p:cNvCxnSpPr/>
            <p:nvPr/>
          </p:nvCxnSpPr>
          <p:spPr>
            <a:xfrm flipH="1" flipV="1">
              <a:off x="761352" y="3618215"/>
              <a:ext cx="167904" cy="22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8997EF28-CBAA-F4F1-6DFC-0BE6767EB822}"/>
                </a:ext>
              </a:extLst>
            </p:cNvPr>
            <p:cNvCxnSpPr/>
            <p:nvPr/>
          </p:nvCxnSpPr>
          <p:spPr>
            <a:xfrm>
              <a:off x="3533062" y="3616079"/>
              <a:ext cx="0" cy="99573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41FACFA2-3715-124C-2256-F684A7521D8C}"/>
                </a:ext>
              </a:extLst>
            </p:cNvPr>
            <p:cNvCxnSpPr/>
            <p:nvPr/>
          </p:nvCxnSpPr>
          <p:spPr>
            <a:xfrm flipH="1">
              <a:off x="3541073" y="4841991"/>
              <a:ext cx="1" cy="1044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475D020F-3394-2154-4543-5FF2222DFF70}"/>
                </a:ext>
              </a:extLst>
            </p:cNvPr>
            <p:cNvCxnSpPr/>
            <p:nvPr/>
          </p:nvCxnSpPr>
          <p:spPr>
            <a:xfrm flipH="1">
              <a:off x="3259008" y="4835292"/>
              <a:ext cx="606233" cy="41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87A9B67-339A-C471-93D7-3F8C10734D67}"/>
                </a:ext>
              </a:extLst>
            </p:cNvPr>
            <p:cNvCxnSpPr/>
            <p:nvPr/>
          </p:nvCxnSpPr>
          <p:spPr>
            <a:xfrm flipH="1">
              <a:off x="3248769" y="4592074"/>
              <a:ext cx="606233" cy="41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0B2FED3-DA6B-1A45-B66D-58A37EE3F896}"/>
                </a:ext>
              </a:extLst>
            </p:cNvPr>
            <p:cNvCxnSpPr/>
            <p:nvPr/>
          </p:nvCxnSpPr>
          <p:spPr>
            <a:xfrm flipH="1">
              <a:off x="1843169" y="5339857"/>
              <a:ext cx="4688" cy="5463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F5C162C-6404-176C-1500-E6F0BC2A4627}"/>
                </a:ext>
              </a:extLst>
            </p:cNvPr>
            <p:cNvGrpSpPr/>
            <p:nvPr/>
          </p:nvGrpSpPr>
          <p:grpSpPr>
            <a:xfrm>
              <a:off x="1838530" y="4633405"/>
              <a:ext cx="793035" cy="953165"/>
              <a:chOff x="3818873" y="4559976"/>
              <a:chExt cx="793035" cy="953165"/>
            </a:xfrm>
          </p:grpSpPr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80EBBC81-65F1-63B9-2744-8B816262DAD6}"/>
                  </a:ext>
                </a:extLst>
              </p:cNvPr>
              <p:cNvCxnSpPr/>
              <p:nvPr/>
            </p:nvCxnSpPr>
            <p:spPr>
              <a:xfrm flipH="1">
                <a:off x="3818873" y="5500118"/>
                <a:ext cx="793035" cy="1302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id="{54E5CE85-A0F0-2988-E3C5-9179FB696CF2}"/>
                  </a:ext>
                </a:extLst>
              </p:cNvPr>
              <p:cNvCxnSpPr/>
              <p:nvPr/>
            </p:nvCxnSpPr>
            <p:spPr>
              <a:xfrm>
                <a:off x="4611908" y="4559976"/>
                <a:ext cx="0" cy="9531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68608BB9-B3D8-1C46-C0E3-63ED8E314DA0}"/>
                  </a:ext>
                </a:extLst>
              </p:cNvPr>
              <p:cNvCxnSpPr/>
              <p:nvPr/>
            </p:nvCxnSpPr>
            <p:spPr>
              <a:xfrm flipH="1" flipV="1">
                <a:off x="4314481" y="4559976"/>
                <a:ext cx="296170" cy="33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0E5065E-849B-B52C-4781-9899D102557F}"/>
                </a:ext>
              </a:extLst>
            </p:cNvPr>
            <p:cNvCxnSpPr/>
            <p:nvPr/>
          </p:nvCxnSpPr>
          <p:spPr>
            <a:xfrm flipH="1">
              <a:off x="1831359" y="1612777"/>
              <a:ext cx="7" cy="3870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4">
              <a:extLst>
                <a:ext uri="{FF2B5EF4-FFF2-40B4-BE49-F238E27FC236}">
                  <a16:creationId xmlns:a16="http://schemas.microsoft.com/office/drawing/2014/main" id="{DA993B21-ACF0-F4D4-28BE-1885DC0BE4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17587" y="3560037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Oval 24">
              <a:extLst>
                <a:ext uri="{FF2B5EF4-FFF2-40B4-BE49-F238E27FC236}">
                  <a16:creationId xmlns:a16="http://schemas.microsoft.com/office/drawing/2014/main" id="{C8913151-989A-ACAE-6F3E-C824690B82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41254" y="1547767"/>
              <a:ext cx="157315" cy="13088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Text Box 39">
              <a:extLst>
                <a:ext uri="{FF2B5EF4-FFF2-40B4-BE49-F238E27FC236}">
                  <a16:creationId xmlns:a16="http://schemas.microsoft.com/office/drawing/2014/main" id="{98D15BAF-E1A1-BF9F-AD0B-EB0CC4F39B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6302" y="1155560"/>
              <a:ext cx="647700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dd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6" name="Text Box 39">
              <a:extLst>
                <a:ext uri="{FF2B5EF4-FFF2-40B4-BE49-F238E27FC236}">
                  <a16:creationId xmlns:a16="http://schemas.microsoft.com/office/drawing/2014/main" id="{C4F03FA1-50A1-67F8-C2CE-5F26F1C59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80528" y="3192723"/>
              <a:ext cx="647700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in</a:t>
              </a:r>
            </a:p>
          </p:txBody>
        </p:sp>
        <p:sp>
          <p:nvSpPr>
            <p:cNvPr id="27" name="Text Box 39">
              <a:extLst>
                <a:ext uri="{FF2B5EF4-FFF2-40B4-BE49-F238E27FC236}">
                  <a16:creationId xmlns:a16="http://schemas.microsoft.com/office/drawing/2014/main" id="{7809C9F4-240F-0F8F-018B-012385FD37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7175" y="4521190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L</a:t>
              </a:r>
            </a:p>
          </p:txBody>
        </p:sp>
        <p:sp>
          <p:nvSpPr>
            <p:cNvPr id="28" name="Text Box 39">
              <a:extLst>
                <a:ext uri="{FF2B5EF4-FFF2-40B4-BE49-F238E27FC236}">
                  <a16:creationId xmlns:a16="http://schemas.microsoft.com/office/drawing/2014/main" id="{33187C4F-F3D4-6A04-CED9-53F67E4C0E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300" y="5021845"/>
              <a:ext cx="13745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NMOS</a:t>
              </a:r>
              <a:endPara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7CEB6D3-5E0C-1123-41A3-00A50FD729DA}"/>
                </a:ext>
              </a:extLst>
            </p:cNvPr>
            <p:cNvGrpSpPr/>
            <p:nvPr/>
          </p:nvGrpSpPr>
          <p:grpSpPr>
            <a:xfrm flipV="1">
              <a:off x="1821137" y="1808465"/>
              <a:ext cx="793035" cy="953165"/>
              <a:chOff x="3818873" y="4559976"/>
              <a:chExt cx="793035" cy="953165"/>
            </a:xfrm>
          </p:grpSpPr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782F93AB-AAAF-FC0C-7BB0-03EFEB07BB68}"/>
                  </a:ext>
                </a:extLst>
              </p:cNvPr>
              <p:cNvCxnSpPr/>
              <p:nvPr/>
            </p:nvCxnSpPr>
            <p:spPr>
              <a:xfrm flipH="1">
                <a:off x="3818873" y="5500118"/>
                <a:ext cx="793035" cy="1302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4C008CE7-D68B-1E5E-2727-A1E982664F6F}"/>
                  </a:ext>
                </a:extLst>
              </p:cNvPr>
              <p:cNvCxnSpPr/>
              <p:nvPr/>
            </p:nvCxnSpPr>
            <p:spPr>
              <a:xfrm>
                <a:off x="4611908" y="4559976"/>
                <a:ext cx="0" cy="9531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B6E86F44-783E-CE09-F43C-8852463AA1D1}"/>
                  </a:ext>
                </a:extLst>
              </p:cNvPr>
              <p:cNvCxnSpPr/>
              <p:nvPr/>
            </p:nvCxnSpPr>
            <p:spPr>
              <a:xfrm flipH="1" flipV="1">
                <a:off x="4314481" y="4559976"/>
                <a:ext cx="296170" cy="338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87E1BE7-7BCB-CCFF-6BAF-2E0C1D88F88A}"/>
                </a:ext>
              </a:extLst>
            </p:cNvPr>
            <p:cNvGrpSpPr/>
            <p:nvPr/>
          </p:nvGrpSpPr>
          <p:grpSpPr>
            <a:xfrm>
              <a:off x="1174783" y="2000274"/>
              <a:ext cx="1143826" cy="1415658"/>
              <a:chOff x="6140282" y="3899145"/>
              <a:chExt cx="1143826" cy="1415658"/>
            </a:xfrm>
          </p:grpSpPr>
          <p:sp>
            <p:nvSpPr>
              <p:cNvPr id="39" name="Rectangle 14">
                <a:extLst>
                  <a:ext uri="{FF2B5EF4-FFF2-40B4-BE49-F238E27FC236}">
                    <a16:creationId xmlns:a16="http://schemas.microsoft.com/office/drawing/2014/main" id="{091E4712-441A-25EB-073B-1572A7A51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089073" y="4416313"/>
                <a:ext cx="478656" cy="376238"/>
              </a:xfrm>
              <a:prstGeom prst="rect">
                <a:avLst/>
              </a:prstGeom>
              <a:pattFill prst="pct20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2A5206A-069A-D218-04D0-F37B9993654F}"/>
                  </a:ext>
                </a:extLst>
              </p:cNvPr>
              <p:cNvGrpSpPr/>
              <p:nvPr/>
            </p:nvGrpSpPr>
            <p:grpSpPr>
              <a:xfrm>
                <a:off x="6704758" y="4773694"/>
                <a:ext cx="244213" cy="541109"/>
                <a:chOff x="6692058" y="4773694"/>
                <a:chExt cx="244213" cy="541109"/>
              </a:xfrm>
            </p:grpSpPr>
            <p:sp>
              <p:nvSpPr>
                <p:cNvPr id="49" name="Arc 22">
                  <a:extLst>
                    <a:ext uri="{FF2B5EF4-FFF2-40B4-BE49-F238E27FC236}">
                      <a16:creationId xmlns:a16="http://schemas.microsoft.com/office/drawing/2014/main" id="{FD14F540-FB04-BC21-4C70-1E77C733E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0" name="Line 25">
                  <a:extLst>
                    <a:ext uri="{FF2B5EF4-FFF2-40B4-BE49-F238E27FC236}">
                      <a16:creationId xmlns:a16="http://schemas.microsoft.com/office/drawing/2014/main" id="{058E57AD-914B-B7C1-6D52-B6E34840EF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1" name="Text Box 41">
                <a:extLst>
                  <a:ext uri="{FF2B5EF4-FFF2-40B4-BE49-F238E27FC236}">
                    <a16:creationId xmlns:a16="http://schemas.microsoft.com/office/drawing/2014/main" id="{C0E3CD20-130C-B126-A5E4-B654EEFFF8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87989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  <p:sp>
            <p:nvSpPr>
              <p:cNvPr id="42" name="Text Box 42">
                <a:extLst>
                  <a:ext uri="{FF2B5EF4-FFF2-40B4-BE49-F238E27FC236}">
                    <a16:creationId xmlns:a16="http://schemas.microsoft.com/office/drawing/2014/main" id="{16F4D712-F39F-876B-E9BF-3BBD47A6BC9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716618" y="4343979"/>
                <a:ext cx="8413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基板</a:t>
                </a:r>
                <a:endPara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3" name="Rectangle 80">
                <a:extLst>
                  <a:ext uri="{FF2B5EF4-FFF2-40B4-BE49-F238E27FC236}">
                    <a16:creationId xmlns:a16="http://schemas.microsoft.com/office/drawing/2014/main" id="{3D583F4D-373F-43FB-854F-D10959B2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374503" y="4507119"/>
                <a:ext cx="478657" cy="1946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D9E3A107-DB44-A989-8A97-E93FE818A25D}"/>
                  </a:ext>
                </a:extLst>
              </p:cNvPr>
              <p:cNvSpPr/>
              <p:nvPr/>
            </p:nvSpPr>
            <p:spPr>
              <a:xfrm rot="16200000">
                <a:off x="6292575" y="4313744"/>
                <a:ext cx="1406131" cy="576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CEB048A-36EB-2380-DE5E-6F414999AB8F}"/>
                  </a:ext>
                </a:extLst>
              </p:cNvPr>
              <p:cNvGrpSpPr/>
              <p:nvPr/>
            </p:nvGrpSpPr>
            <p:grpSpPr>
              <a:xfrm flipV="1">
                <a:off x="6704051" y="3899148"/>
                <a:ext cx="244213" cy="541109"/>
                <a:chOff x="6692058" y="4773694"/>
                <a:chExt cx="244213" cy="541109"/>
              </a:xfrm>
            </p:grpSpPr>
            <p:sp>
              <p:nvSpPr>
                <p:cNvPr id="47" name="Arc 22">
                  <a:extLst>
                    <a:ext uri="{FF2B5EF4-FFF2-40B4-BE49-F238E27FC236}">
                      <a16:creationId xmlns:a16="http://schemas.microsoft.com/office/drawing/2014/main" id="{A16E23C5-8C92-0B1F-F059-B0B7E3BCE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48" name="Line 25">
                  <a:extLst>
                    <a:ext uri="{FF2B5EF4-FFF2-40B4-BE49-F238E27FC236}">
                      <a16:creationId xmlns:a16="http://schemas.microsoft.com/office/drawing/2014/main" id="{04D5099D-7F23-AD01-6C31-1BB3A7BAE3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46" name="Text Box 41">
                <a:extLst>
                  <a:ext uri="{FF2B5EF4-FFF2-40B4-BE49-F238E27FC236}">
                    <a16:creationId xmlns:a16="http://schemas.microsoft.com/office/drawing/2014/main" id="{5CFD3B56-5175-4063-9F4D-0E8435D560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041716"/>
                <a:ext cx="39166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en-US" altLang="ja-JP" sz="1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</p:grp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2FF9F537-0543-4D5A-018E-F36E2DB53EDD}"/>
                </a:ext>
              </a:extLst>
            </p:cNvPr>
            <p:cNvCxnSpPr/>
            <p:nvPr/>
          </p:nvCxnSpPr>
          <p:spPr>
            <a:xfrm flipH="1">
              <a:off x="917710" y="2703340"/>
              <a:ext cx="20325" cy="19330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6D53FC4-56D6-CF9C-A2A2-4FCF9096ED6B}"/>
                </a:ext>
              </a:extLst>
            </p:cNvPr>
            <p:cNvCxnSpPr/>
            <p:nvPr/>
          </p:nvCxnSpPr>
          <p:spPr>
            <a:xfrm flipH="1" flipV="1">
              <a:off x="934640" y="2710960"/>
              <a:ext cx="240143" cy="22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834E7E6E-4982-E82C-92A9-783BB0675087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>
              <a:off x="899592" y="4639012"/>
              <a:ext cx="29432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39">
              <a:extLst>
                <a:ext uri="{FF2B5EF4-FFF2-40B4-BE49-F238E27FC236}">
                  <a16:creationId xmlns:a16="http://schemas.microsoft.com/office/drawing/2014/main" id="{4ABFE5C3-01FE-5DBF-A5AD-DC2D9A780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989" y="2018271"/>
              <a:ext cx="13745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PMOS</a:t>
              </a:r>
              <a:endPara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5" name="Line 29">
              <a:extLst>
                <a:ext uri="{FF2B5EF4-FFF2-40B4-BE49-F238E27FC236}">
                  <a16:creationId xmlns:a16="http://schemas.microsoft.com/office/drawing/2014/main" id="{CF03625F-2BD4-693D-E07B-1EC607B577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4504" y="1732443"/>
              <a:ext cx="0" cy="503237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6" name="Text Box 39">
              <a:extLst>
                <a:ext uri="{FF2B5EF4-FFF2-40B4-BE49-F238E27FC236}">
                  <a16:creationId xmlns:a16="http://schemas.microsoft.com/office/drawing/2014/main" id="{12B8A21F-1E75-5835-DDD2-A8D153C72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4887" y="1753125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endPara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0F56A8FC-AC7E-EB2F-9108-5F927237C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9076" y="5871008"/>
              <a:ext cx="358908" cy="132617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F792E4B4-9552-4E3E-82BD-FC27188B9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2670" y="5844056"/>
              <a:ext cx="358908" cy="132617"/>
            </a:xfrm>
            <a:prstGeom prst="rect">
              <a:avLst/>
            </a:prstGeom>
          </p:spPr>
        </p:pic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53C4EB3-D981-1F4E-A598-1E0283F4018C}"/>
              </a:ext>
            </a:extLst>
          </p:cNvPr>
          <p:cNvGrpSpPr/>
          <p:nvPr/>
        </p:nvGrpSpPr>
        <p:grpSpPr>
          <a:xfrm>
            <a:off x="5173324" y="3220364"/>
            <a:ext cx="1670993" cy="2416798"/>
            <a:chOff x="4839819" y="3162389"/>
            <a:chExt cx="1748250" cy="2416798"/>
          </a:xfrm>
        </p:grpSpPr>
        <p:grpSp>
          <p:nvGrpSpPr>
            <p:cNvPr id="11278" name="Group 42"/>
            <p:cNvGrpSpPr>
              <a:grpSpLocks/>
            </p:cNvGrpSpPr>
            <p:nvPr/>
          </p:nvGrpSpPr>
          <p:grpSpPr bwMode="auto">
            <a:xfrm>
              <a:off x="4839819" y="3465195"/>
              <a:ext cx="1748250" cy="1955202"/>
              <a:chOff x="3562" y="2339"/>
              <a:chExt cx="753" cy="1064"/>
            </a:xfrm>
          </p:grpSpPr>
          <p:sp>
            <p:nvSpPr>
              <p:cNvPr id="11281" name="Rectangle 43"/>
              <p:cNvSpPr>
                <a:spLocks noChangeArrowheads="1"/>
              </p:cNvSpPr>
              <p:nvPr/>
            </p:nvSpPr>
            <p:spPr bwMode="auto">
              <a:xfrm>
                <a:off x="3562" y="2339"/>
                <a:ext cx="753" cy="1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2" name="Freeform 44"/>
              <p:cNvSpPr>
                <a:spLocks/>
              </p:cNvSpPr>
              <p:nvPr/>
            </p:nvSpPr>
            <p:spPr bwMode="auto">
              <a:xfrm>
                <a:off x="3833" y="2976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3" name="Freeform 45"/>
              <p:cNvSpPr>
                <a:spLocks/>
              </p:cNvSpPr>
              <p:nvPr/>
            </p:nvSpPr>
            <p:spPr bwMode="auto">
              <a:xfrm>
                <a:off x="3833" y="2478"/>
                <a:ext cx="107" cy="104"/>
              </a:xfrm>
              <a:custGeom>
                <a:avLst/>
                <a:gdLst>
                  <a:gd name="T0" fmla="*/ 4 w 203"/>
                  <a:gd name="T1" fmla="*/ 0 h 197"/>
                  <a:gd name="T2" fmla="*/ 3 w 203"/>
                  <a:gd name="T3" fmla="*/ 1 h 197"/>
                  <a:gd name="T4" fmla="*/ 2 w 203"/>
                  <a:gd name="T5" fmla="*/ 1 h 197"/>
                  <a:gd name="T6" fmla="*/ 2 w 203"/>
                  <a:gd name="T7" fmla="*/ 1 h 197"/>
                  <a:gd name="T8" fmla="*/ 1 w 203"/>
                  <a:gd name="T9" fmla="*/ 2 h 197"/>
                  <a:gd name="T10" fmla="*/ 1 w 203"/>
                  <a:gd name="T11" fmla="*/ 2 h 197"/>
                  <a:gd name="T12" fmla="*/ 1 w 203"/>
                  <a:gd name="T13" fmla="*/ 3 h 197"/>
                  <a:gd name="T14" fmla="*/ 0 w 203"/>
                  <a:gd name="T15" fmla="*/ 4 h 197"/>
                  <a:gd name="T16" fmla="*/ 0 w 203"/>
                  <a:gd name="T17" fmla="*/ 4 h 197"/>
                  <a:gd name="T18" fmla="*/ 1 w 203"/>
                  <a:gd name="T19" fmla="*/ 5 h 197"/>
                  <a:gd name="T20" fmla="*/ 1 w 203"/>
                  <a:gd name="T21" fmla="*/ 6 h 197"/>
                  <a:gd name="T22" fmla="*/ 1 w 203"/>
                  <a:gd name="T23" fmla="*/ 7 h 197"/>
                  <a:gd name="T24" fmla="*/ 2 w 203"/>
                  <a:gd name="T25" fmla="*/ 7 h 197"/>
                  <a:gd name="T26" fmla="*/ 2 w 203"/>
                  <a:gd name="T27" fmla="*/ 7 h 197"/>
                  <a:gd name="T28" fmla="*/ 3 w 203"/>
                  <a:gd name="T29" fmla="*/ 8 h 197"/>
                  <a:gd name="T30" fmla="*/ 4 w 203"/>
                  <a:gd name="T31" fmla="*/ 8 h 197"/>
                  <a:gd name="T32" fmla="*/ 4 w 203"/>
                  <a:gd name="T33" fmla="*/ 8 h 197"/>
                  <a:gd name="T34" fmla="*/ 6 w 203"/>
                  <a:gd name="T35" fmla="*/ 8 h 197"/>
                  <a:gd name="T36" fmla="*/ 6 w 203"/>
                  <a:gd name="T37" fmla="*/ 7 h 197"/>
                  <a:gd name="T38" fmla="*/ 7 w 203"/>
                  <a:gd name="T39" fmla="*/ 7 h 197"/>
                  <a:gd name="T40" fmla="*/ 7 w 203"/>
                  <a:gd name="T41" fmla="*/ 7 h 197"/>
                  <a:gd name="T42" fmla="*/ 8 w 203"/>
                  <a:gd name="T43" fmla="*/ 6 h 197"/>
                  <a:gd name="T44" fmla="*/ 8 w 203"/>
                  <a:gd name="T45" fmla="*/ 5 h 197"/>
                  <a:gd name="T46" fmla="*/ 8 w 203"/>
                  <a:gd name="T47" fmla="*/ 4 h 197"/>
                  <a:gd name="T48" fmla="*/ 8 w 203"/>
                  <a:gd name="T49" fmla="*/ 4 h 197"/>
                  <a:gd name="T50" fmla="*/ 8 w 203"/>
                  <a:gd name="T51" fmla="*/ 3 h 197"/>
                  <a:gd name="T52" fmla="*/ 8 w 203"/>
                  <a:gd name="T53" fmla="*/ 2 h 197"/>
                  <a:gd name="T54" fmla="*/ 7 w 203"/>
                  <a:gd name="T55" fmla="*/ 2 h 197"/>
                  <a:gd name="T56" fmla="*/ 7 w 203"/>
                  <a:gd name="T57" fmla="*/ 1 h 197"/>
                  <a:gd name="T58" fmla="*/ 6 w 203"/>
                  <a:gd name="T59" fmla="*/ 1 h 197"/>
                  <a:gd name="T60" fmla="*/ 6 w 203"/>
                  <a:gd name="T61" fmla="*/ 1 h 197"/>
                  <a:gd name="T62" fmla="*/ 4 w 203"/>
                  <a:gd name="T63" fmla="*/ 0 h 1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03"/>
                  <a:gd name="T97" fmla="*/ 0 h 197"/>
                  <a:gd name="T98" fmla="*/ 203 w 203"/>
                  <a:gd name="T99" fmla="*/ 197 h 1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03" h="197">
                    <a:moveTo>
                      <a:pt x="101" y="0"/>
                    </a:moveTo>
                    <a:lnTo>
                      <a:pt x="90" y="0"/>
                    </a:lnTo>
                    <a:lnTo>
                      <a:pt x="81" y="1"/>
                    </a:lnTo>
                    <a:lnTo>
                      <a:pt x="70" y="3"/>
                    </a:lnTo>
                    <a:lnTo>
                      <a:pt x="61" y="7"/>
                    </a:lnTo>
                    <a:lnTo>
                      <a:pt x="52" y="10"/>
                    </a:lnTo>
                    <a:lnTo>
                      <a:pt x="45" y="16"/>
                    </a:lnTo>
                    <a:lnTo>
                      <a:pt x="36" y="21"/>
                    </a:lnTo>
                    <a:lnTo>
                      <a:pt x="29" y="29"/>
                    </a:lnTo>
                    <a:lnTo>
                      <a:pt x="23" y="36"/>
                    </a:lnTo>
                    <a:lnTo>
                      <a:pt x="16" y="43"/>
                    </a:lnTo>
                    <a:lnTo>
                      <a:pt x="12" y="50"/>
                    </a:lnTo>
                    <a:lnTo>
                      <a:pt x="7" y="59"/>
                    </a:lnTo>
                    <a:lnTo>
                      <a:pt x="3" y="68"/>
                    </a:lnTo>
                    <a:lnTo>
                      <a:pt x="2" y="78"/>
                    </a:lnTo>
                    <a:lnTo>
                      <a:pt x="0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7"/>
                    </a:lnTo>
                    <a:lnTo>
                      <a:pt x="3" y="128"/>
                    </a:lnTo>
                    <a:lnTo>
                      <a:pt x="7" y="137"/>
                    </a:lnTo>
                    <a:lnTo>
                      <a:pt x="12" y="145"/>
                    </a:lnTo>
                    <a:lnTo>
                      <a:pt x="16" y="154"/>
                    </a:lnTo>
                    <a:lnTo>
                      <a:pt x="23" y="161"/>
                    </a:lnTo>
                    <a:lnTo>
                      <a:pt x="29" y="168"/>
                    </a:lnTo>
                    <a:lnTo>
                      <a:pt x="36" y="176"/>
                    </a:lnTo>
                    <a:lnTo>
                      <a:pt x="45" y="181"/>
                    </a:lnTo>
                    <a:lnTo>
                      <a:pt x="52" y="185"/>
                    </a:lnTo>
                    <a:lnTo>
                      <a:pt x="61" y="190"/>
                    </a:lnTo>
                    <a:lnTo>
                      <a:pt x="70" y="194"/>
                    </a:lnTo>
                    <a:lnTo>
                      <a:pt x="81" y="195"/>
                    </a:lnTo>
                    <a:lnTo>
                      <a:pt x="90" y="197"/>
                    </a:lnTo>
                    <a:lnTo>
                      <a:pt x="101" y="197"/>
                    </a:lnTo>
                    <a:lnTo>
                      <a:pt x="112" y="197"/>
                    </a:lnTo>
                    <a:lnTo>
                      <a:pt x="121" y="195"/>
                    </a:lnTo>
                    <a:lnTo>
                      <a:pt x="132" y="194"/>
                    </a:lnTo>
                    <a:lnTo>
                      <a:pt x="141" y="190"/>
                    </a:lnTo>
                    <a:lnTo>
                      <a:pt x="150" y="185"/>
                    </a:lnTo>
                    <a:lnTo>
                      <a:pt x="158" y="181"/>
                    </a:lnTo>
                    <a:lnTo>
                      <a:pt x="167" y="176"/>
                    </a:lnTo>
                    <a:lnTo>
                      <a:pt x="174" y="168"/>
                    </a:lnTo>
                    <a:lnTo>
                      <a:pt x="179" y="161"/>
                    </a:lnTo>
                    <a:lnTo>
                      <a:pt x="187" y="154"/>
                    </a:lnTo>
                    <a:lnTo>
                      <a:pt x="190" y="145"/>
                    </a:lnTo>
                    <a:lnTo>
                      <a:pt x="196" y="137"/>
                    </a:lnTo>
                    <a:lnTo>
                      <a:pt x="199" y="128"/>
                    </a:lnTo>
                    <a:lnTo>
                      <a:pt x="201" y="117"/>
                    </a:lnTo>
                    <a:lnTo>
                      <a:pt x="203" y="108"/>
                    </a:lnTo>
                    <a:lnTo>
                      <a:pt x="203" y="98"/>
                    </a:lnTo>
                    <a:lnTo>
                      <a:pt x="203" y="88"/>
                    </a:lnTo>
                    <a:lnTo>
                      <a:pt x="201" y="78"/>
                    </a:lnTo>
                    <a:lnTo>
                      <a:pt x="199" y="68"/>
                    </a:lnTo>
                    <a:lnTo>
                      <a:pt x="196" y="59"/>
                    </a:lnTo>
                    <a:lnTo>
                      <a:pt x="190" y="50"/>
                    </a:lnTo>
                    <a:lnTo>
                      <a:pt x="187" y="43"/>
                    </a:lnTo>
                    <a:lnTo>
                      <a:pt x="179" y="36"/>
                    </a:lnTo>
                    <a:lnTo>
                      <a:pt x="174" y="29"/>
                    </a:lnTo>
                    <a:lnTo>
                      <a:pt x="167" y="21"/>
                    </a:lnTo>
                    <a:lnTo>
                      <a:pt x="158" y="16"/>
                    </a:lnTo>
                    <a:lnTo>
                      <a:pt x="150" y="10"/>
                    </a:lnTo>
                    <a:lnTo>
                      <a:pt x="141" y="7"/>
                    </a:lnTo>
                    <a:lnTo>
                      <a:pt x="132" y="3"/>
                    </a:lnTo>
                    <a:lnTo>
                      <a:pt x="121" y="1"/>
                    </a:lnTo>
                    <a:lnTo>
                      <a:pt x="112" y="0"/>
                    </a:lnTo>
                    <a:lnTo>
                      <a:pt x="101" y="0"/>
                    </a:lnTo>
                  </a:path>
                </a:pathLst>
              </a:custGeom>
              <a:noFill/>
              <a:ln w="238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84" name="Line 46"/>
              <p:cNvSpPr>
                <a:spLocks noChangeShapeType="1"/>
              </p:cNvSpPr>
              <p:nvPr/>
            </p:nvSpPr>
            <p:spPr bwMode="auto">
              <a:xfrm>
                <a:off x="3726" y="2398"/>
                <a:ext cx="107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1279" name="Line 47"/>
            <p:cNvSpPr>
              <a:spLocks noChangeShapeType="1"/>
            </p:cNvSpPr>
            <p:nvPr/>
          </p:nvSpPr>
          <p:spPr bwMode="auto">
            <a:xfrm>
              <a:off x="5603877" y="4838400"/>
              <a:ext cx="1448" cy="7407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0" name="Line 48"/>
            <p:cNvSpPr>
              <a:spLocks noChangeShapeType="1"/>
            </p:cNvSpPr>
            <p:nvPr/>
          </p:nvSpPr>
          <p:spPr bwMode="auto">
            <a:xfrm>
              <a:off x="5605325" y="3162389"/>
              <a:ext cx="2322" cy="5825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5117386" y="1454346"/>
            <a:ext cx="1845142" cy="1941513"/>
            <a:chOff x="3428" y="754"/>
            <a:chExt cx="1062" cy="1223"/>
          </a:xfrm>
        </p:grpSpPr>
        <p:sp>
          <p:nvSpPr>
            <p:cNvPr id="11272" name="Rectangle 50"/>
            <p:cNvSpPr>
              <a:spLocks noChangeArrowheads="1"/>
            </p:cNvSpPr>
            <p:nvPr/>
          </p:nvSpPr>
          <p:spPr bwMode="auto">
            <a:xfrm>
              <a:off x="3428" y="754"/>
              <a:ext cx="1062" cy="1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3" name="Freeform 51"/>
            <p:cNvSpPr>
              <a:spLocks/>
            </p:cNvSpPr>
            <p:nvPr/>
          </p:nvSpPr>
          <p:spPr bwMode="auto">
            <a:xfrm>
              <a:off x="3833" y="1569"/>
              <a:ext cx="107" cy="104"/>
            </a:xfrm>
            <a:custGeom>
              <a:avLst/>
              <a:gdLst>
                <a:gd name="T0" fmla="*/ 4 w 203"/>
                <a:gd name="T1" fmla="*/ 0 h 197"/>
                <a:gd name="T2" fmla="*/ 3 w 203"/>
                <a:gd name="T3" fmla="*/ 1 h 197"/>
                <a:gd name="T4" fmla="*/ 2 w 203"/>
                <a:gd name="T5" fmla="*/ 1 h 197"/>
                <a:gd name="T6" fmla="*/ 2 w 203"/>
                <a:gd name="T7" fmla="*/ 1 h 197"/>
                <a:gd name="T8" fmla="*/ 1 w 203"/>
                <a:gd name="T9" fmla="*/ 2 h 197"/>
                <a:gd name="T10" fmla="*/ 1 w 203"/>
                <a:gd name="T11" fmla="*/ 2 h 197"/>
                <a:gd name="T12" fmla="*/ 1 w 203"/>
                <a:gd name="T13" fmla="*/ 3 h 197"/>
                <a:gd name="T14" fmla="*/ 0 w 203"/>
                <a:gd name="T15" fmla="*/ 4 h 197"/>
                <a:gd name="T16" fmla="*/ 0 w 203"/>
                <a:gd name="T17" fmla="*/ 4 h 197"/>
                <a:gd name="T18" fmla="*/ 1 w 203"/>
                <a:gd name="T19" fmla="*/ 5 h 197"/>
                <a:gd name="T20" fmla="*/ 1 w 203"/>
                <a:gd name="T21" fmla="*/ 6 h 197"/>
                <a:gd name="T22" fmla="*/ 1 w 203"/>
                <a:gd name="T23" fmla="*/ 7 h 197"/>
                <a:gd name="T24" fmla="*/ 2 w 203"/>
                <a:gd name="T25" fmla="*/ 7 h 197"/>
                <a:gd name="T26" fmla="*/ 2 w 203"/>
                <a:gd name="T27" fmla="*/ 7 h 197"/>
                <a:gd name="T28" fmla="*/ 3 w 203"/>
                <a:gd name="T29" fmla="*/ 8 h 197"/>
                <a:gd name="T30" fmla="*/ 4 w 203"/>
                <a:gd name="T31" fmla="*/ 8 h 197"/>
                <a:gd name="T32" fmla="*/ 4 w 203"/>
                <a:gd name="T33" fmla="*/ 8 h 197"/>
                <a:gd name="T34" fmla="*/ 6 w 203"/>
                <a:gd name="T35" fmla="*/ 8 h 197"/>
                <a:gd name="T36" fmla="*/ 6 w 203"/>
                <a:gd name="T37" fmla="*/ 7 h 197"/>
                <a:gd name="T38" fmla="*/ 7 w 203"/>
                <a:gd name="T39" fmla="*/ 7 h 197"/>
                <a:gd name="T40" fmla="*/ 7 w 203"/>
                <a:gd name="T41" fmla="*/ 7 h 197"/>
                <a:gd name="T42" fmla="*/ 8 w 203"/>
                <a:gd name="T43" fmla="*/ 6 h 197"/>
                <a:gd name="T44" fmla="*/ 8 w 203"/>
                <a:gd name="T45" fmla="*/ 5 h 197"/>
                <a:gd name="T46" fmla="*/ 8 w 203"/>
                <a:gd name="T47" fmla="*/ 4 h 197"/>
                <a:gd name="T48" fmla="*/ 8 w 203"/>
                <a:gd name="T49" fmla="*/ 4 h 197"/>
                <a:gd name="T50" fmla="*/ 8 w 203"/>
                <a:gd name="T51" fmla="*/ 3 h 197"/>
                <a:gd name="T52" fmla="*/ 8 w 203"/>
                <a:gd name="T53" fmla="*/ 2 h 197"/>
                <a:gd name="T54" fmla="*/ 7 w 203"/>
                <a:gd name="T55" fmla="*/ 2 h 197"/>
                <a:gd name="T56" fmla="*/ 7 w 203"/>
                <a:gd name="T57" fmla="*/ 1 h 197"/>
                <a:gd name="T58" fmla="*/ 6 w 203"/>
                <a:gd name="T59" fmla="*/ 1 h 197"/>
                <a:gd name="T60" fmla="*/ 6 w 203"/>
                <a:gd name="T61" fmla="*/ 1 h 197"/>
                <a:gd name="T62" fmla="*/ 4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4" name="Freeform 52"/>
            <p:cNvSpPr>
              <a:spLocks/>
            </p:cNvSpPr>
            <p:nvPr/>
          </p:nvSpPr>
          <p:spPr bwMode="auto">
            <a:xfrm>
              <a:off x="3833" y="1071"/>
              <a:ext cx="107" cy="104"/>
            </a:xfrm>
            <a:custGeom>
              <a:avLst/>
              <a:gdLst>
                <a:gd name="T0" fmla="*/ 4 w 203"/>
                <a:gd name="T1" fmla="*/ 0 h 197"/>
                <a:gd name="T2" fmla="*/ 3 w 203"/>
                <a:gd name="T3" fmla="*/ 1 h 197"/>
                <a:gd name="T4" fmla="*/ 2 w 203"/>
                <a:gd name="T5" fmla="*/ 1 h 197"/>
                <a:gd name="T6" fmla="*/ 2 w 203"/>
                <a:gd name="T7" fmla="*/ 1 h 197"/>
                <a:gd name="T8" fmla="*/ 1 w 203"/>
                <a:gd name="T9" fmla="*/ 2 h 197"/>
                <a:gd name="T10" fmla="*/ 1 w 203"/>
                <a:gd name="T11" fmla="*/ 2 h 197"/>
                <a:gd name="T12" fmla="*/ 1 w 203"/>
                <a:gd name="T13" fmla="*/ 3 h 197"/>
                <a:gd name="T14" fmla="*/ 0 w 203"/>
                <a:gd name="T15" fmla="*/ 4 h 197"/>
                <a:gd name="T16" fmla="*/ 0 w 203"/>
                <a:gd name="T17" fmla="*/ 4 h 197"/>
                <a:gd name="T18" fmla="*/ 1 w 203"/>
                <a:gd name="T19" fmla="*/ 5 h 197"/>
                <a:gd name="T20" fmla="*/ 1 w 203"/>
                <a:gd name="T21" fmla="*/ 6 h 197"/>
                <a:gd name="T22" fmla="*/ 1 w 203"/>
                <a:gd name="T23" fmla="*/ 7 h 197"/>
                <a:gd name="T24" fmla="*/ 2 w 203"/>
                <a:gd name="T25" fmla="*/ 7 h 197"/>
                <a:gd name="T26" fmla="*/ 2 w 203"/>
                <a:gd name="T27" fmla="*/ 7 h 197"/>
                <a:gd name="T28" fmla="*/ 3 w 203"/>
                <a:gd name="T29" fmla="*/ 8 h 197"/>
                <a:gd name="T30" fmla="*/ 4 w 203"/>
                <a:gd name="T31" fmla="*/ 8 h 197"/>
                <a:gd name="T32" fmla="*/ 4 w 203"/>
                <a:gd name="T33" fmla="*/ 8 h 197"/>
                <a:gd name="T34" fmla="*/ 6 w 203"/>
                <a:gd name="T35" fmla="*/ 8 h 197"/>
                <a:gd name="T36" fmla="*/ 6 w 203"/>
                <a:gd name="T37" fmla="*/ 7 h 197"/>
                <a:gd name="T38" fmla="*/ 7 w 203"/>
                <a:gd name="T39" fmla="*/ 7 h 197"/>
                <a:gd name="T40" fmla="*/ 7 w 203"/>
                <a:gd name="T41" fmla="*/ 7 h 197"/>
                <a:gd name="T42" fmla="*/ 8 w 203"/>
                <a:gd name="T43" fmla="*/ 6 h 197"/>
                <a:gd name="T44" fmla="*/ 8 w 203"/>
                <a:gd name="T45" fmla="*/ 5 h 197"/>
                <a:gd name="T46" fmla="*/ 8 w 203"/>
                <a:gd name="T47" fmla="*/ 4 h 197"/>
                <a:gd name="T48" fmla="*/ 8 w 203"/>
                <a:gd name="T49" fmla="*/ 4 h 197"/>
                <a:gd name="T50" fmla="*/ 8 w 203"/>
                <a:gd name="T51" fmla="*/ 3 h 197"/>
                <a:gd name="T52" fmla="*/ 8 w 203"/>
                <a:gd name="T53" fmla="*/ 2 h 197"/>
                <a:gd name="T54" fmla="*/ 7 w 203"/>
                <a:gd name="T55" fmla="*/ 2 h 197"/>
                <a:gd name="T56" fmla="*/ 7 w 203"/>
                <a:gd name="T57" fmla="*/ 1 h 197"/>
                <a:gd name="T58" fmla="*/ 6 w 203"/>
                <a:gd name="T59" fmla="*/ 1 h 197"/>
                <a:gd name="T60" fmla="*/ 6 w 203"/>
                <a:gd name="T61" fmla="*/ 1 h 197"/>
                <a:gd name="T62" fmla="*/ 4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noFill/>
            <a:ln w="238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5" name="Line 53"/>
            <p:cNvSpPr>
              <a:spLocks noChangeShapeType="1"/>
            </p:cNvSpPr>
            <p:nvPr/>
          </p:nvSpPr>
          <p:spPr bwMode="auto">
            <a:xfrm flipH="1">
              <a:off x="3833" y="1117"/>
              <a:ext cx="0" cy="49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6" name="Line 54"/>
            <p:cNvSpPr>
              <a:spLocks noChangeShapeType="1"/>
            </p:cNvSpPr>
            <p:nvPr/>
          </p:nvSpPr>
          <p:spPr bwMode="auto">
            <a:xfrm>
              <a:off x="3878" y="1660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77" name="Line 55"/>
            <p:cNvSpPr>
              <a:spLocks noChangeShapeType="1"/>
            </p:cNvSpPr>
            <p:nvPr/>
          </p:nvSpPr>
          <p:spPr bwMode="auto">
            <a:xfrm>
              <a:off x="3878" y="754"/>
              <a:ext cx="1" cy="3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2" name="AutoShape 56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B0C70639-77E1-FB3C-D1DC-7571DFD6169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694654" y="1022110"/>
            <a:ext cx="215900" cy="215900"/>
          </a:xfrm>
          <a:prstGeom prst="actionButtonBackPrevious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66" name="AutoShape 56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FE05FA5E-FE3D-80EE-2878-FB2E367B247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8676456" y="1484907"/>
            <a:ext cx="215900" cy="215900"/>
          </a:xfrm>
          <a:prstGeom prst="actionButtonBackPrevious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 dirty="0">
                <a:latin typeface="Times New Roman" pitchFamily="18" charset="0"/>
              </a:rPr>
              <a:t>(2/3)</a:t>
            </a:r>
            <a:r>
              <a:rPr lang="ja-JP" altLang="en-US" b="1">
                <a:latin typeface="Times New Roman" pitchFamily="18" charset="0"/>
              </a:rPr>
              <a:t> ：</a:t>
            </a:r>
            <a:r>
              <a:rPr lang="en-US" altLang="ja-JP" b="1" dirty="0">
                <a:latin typeface="Times New Roman" pitchFamily="18" charset="0"/>
              </a:rPr>
              <a:t> PMOS</a:t>
            </a:r>
          </a:p>
        </p:txBody>
      </p:sp>
      <p:sp>
        <p:nvSpPr>
          <p:cNvPr id="2" name="円/楕円 1"/>
          <p:cNvSpPr/>
          <p:nvPr/>
        </p:nvSpPr>
        <p:spPr>
          <a:xfrm>
            <a:off x="1038141" y="1565397"/>
            <a:ext cx="1655762" cy="1646238"/>
          </a:xfrm>
          <a:prstGeom prst="ellipse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716CD2D2-BB14-4228-A8CF-CCBC6B18F42B}" type="slidenum">
              <a:rPr kumimoji="1" lang="ja-JP" altLang="en-US" sz="1100" smtClean="0"/>
              <a:t>27</a:t>
            </a:fld>
            <a:endParaRPr kumimoji="1" lang="ja-JP" altLang="en-US" sz="11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668973F-96A0-5B6D-F6BA-ED681202C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628800"/>
            <a:ext cx="2678874" cy="2845398"/>
          </a:xfrm>
          <a:prstGeom prst="rect">
            <a:avLst/>
          </a:prstGeom>
        </p:spPr>
      </p:pic>
      <p:sp>
        <p:nvSpPr>
          <p:cNvPr id="8217" name="Text Box 42">
            <a:extLst>
              <a:ext uri="{FF2B5EF4-FFF2-40B4-BE49-F238E27FC236}">
                <a16:creationId xmlns:a16="http://schemas.microsoft.com/office/drawing/2014/main" id="{3E4F8C88-ED72-2171-5A56-AE0DC115C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6645" y="995527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  <a:latin typeface="Times New Roman" pitchFamily="18" charset="0"/>
              </a:rPr>
              <a:t>→ </a:t>
            </a:r>
            <a:r>
              <a:rPr lang="en-US" altLang="ja-JP" sz="2000" b="1" dirty="0">
                <a:solidFill>
                  <a:schemeClr val="tx2"/>
                </a:solidFill>
                <a:latin typeface="Times New Roman" pitchFamily="18" charset="0"/>
              </a:rPr>
              <a:t>0 V</a:t>
            </a:r>
            <a:endParaRPr lang="en-US" altLang="ja-JP" sz="2000" b="1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218" name="Text Box 42">
            <a:extLst>
              <a:ext uri="{FF2B5EF4-FFF2-40B4-BE49-F238E27FC236}">
                <a16:creationId xmlns:a16="http://schemas.microsoft.com/office/drawing/2014/main" id="{28E4EAB3-6F33-67BC-6819-B27421899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398" y="2564904"/>
            <a:ext cx="1055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000" b="1">
                <a:solidFill>
                  <a:srgbClr val="000000"/>
                </a:solidFill>
                <a:latin typeface="Times New Roman" pitchFamily="18" charset="0"/>
              </a:rPr>
              <a:t>→ </a:t>
            </a:r>
            <a:r>
              <a:rPr lang="en-US" altLang="ja-JP" sz="2000" b="1" dirty="0">
                <a:solidFill>
                  <a:schemeClr val="tx2"/>
                </a:solidFill>
                <a:latin typeface="Symbol" pitchFamily="18" charset="2"/>
              </a:rPr>
              <a:t>-</a:t>
            </a:r>
            <a:r>
              <a:rPr lang="en-US" altLang="ja-JP" sz="2000" b="1" dirty="0">
                <a:solidFill>
                  <a:schemeClr val="tx2"/>
                </a:solidFill>
                <a:latin typeface="Times New Roman" pitchFamily="18" charset="0"/>
              </a:rPr>
              <a:t>5 V</a:t>
            </a:r>
            <a:endParaRPr lang="en-US" altLang="ja-JP" sz="2000" b="1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8224" name="グループ化 8223">
            <a:extLst>
              <a:ext uri="{FF2B5EF4-FFF2-40B4-BE49-F238E27FC236}">
                <a16:creationId xmlns:a16="http://schemas.microsoft.com/office/drawing/2014/main" id="{6E0CADDD-81F6-71AB-2F89-250333DB841C}"/>
              </a:ext>
            </a:extLst>
          </p:cNvPr>
          <p:cNvGrpSpPr/>
          <p:nvPr/>
        </p:nvGrpSpPr>
        <p:grpSpPr>
          <a:xfrm>
            <a:off x="3939841" y="2060848"/>
            <a:ext cx="2406786" cy="2416274"/>
            <a:chOff x="3764682" y="2026488"/>
            <a:chExt cx="2406786" cy="2416274"/>
          </a:xfrm>
        </p:grpSpPr>
        <p:sp>
          <p:nvSpPr>
            <p:cNvPr id="8214" name="Text Box 43">
              <a:extLst>
                <a:ext uri="{FF2B5EF4-FFF2-40B4-BE49-F238E27FC236}">
                  <a16:creationId xmlns:a16="http://schemas.microsoft.com/office/drawing/2014/main" id="{B5920E4D-865A-C8C8-B03F-039B35B9A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4682" y="3063881"/>
              <a:ext cx="10795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ゲート</a:t>
              </a:r>
              <a:endParaRPr lang="en-US" altLang="ja-JP" sz="20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215" name="Text Box 43">
              <a:extLst>
                <a:ext uri="{FF2B5EF4-FFF2-40B4-BE49-F238E27FC236}">
                  <a16:creationId xmlns:a16="http://schemas.microsoft.com/office/drawing/2014/main" id="{43271475-2AEF-134F-AF74-BDAFE25B8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5533" y="2026488"/>
              <a:ext cx="10795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ja-JP" altLang="en-US" sz="2000" b="1" u="sng">
                  <a:solidFill>
                    <a:schemeClr val="tx2"/>
                  </a:solidFill>
                  <a:latin typeface="Times New Roman" pitchFamily="18" charset="0"/>
                </a:rPr>
                <a:t>ソース</a:t>
              </a:r>
              <a:endParaRPr lang="en-US" altLang="ja-JP" sz="2000" b="1" u="sng" baseline="-25000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216" name="Text Box 43">
              <a:extLst>
                <a:ext uri="{FF2B5EF4-FFF2-40B4-BE49-F238E27FC236}">
                  <a16:creationId xmlns:a16="http://schemas.microsoft.com/office/drawing/2014/main" id="{8AABDC41-05C5-2901-9A96-1914154168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2905" y="4042712"/>
              <a:ext cx="11985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ja-JP" altLang="en-US" sz="2000" b="1">
                  <a:solidFill>
                    <a:srgbClr val="000000"/>
                  </a:solidFill>
                  <a:latin typeface="Times New Roman" pitchFamily="18" charset="0"/>
                </a:rPr>
                <a:t>ドレイン</a:t>
              </a:r>
              <a:endParaRPr lang="en-US" altLang="ja-JP" sz="2000" b="1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219" name="Text Box 42">
            <a:extLst>
              <a:ext uri="{FF2B5EF4-FFF2-40B4-BE49-F238E27FC236}">
                <a16:creationId xmlns:a16="http://schemas.microsoft.com/office/drawing/2014/main" id="{B2C50EB6-9779-5F88-21F5-C02611CED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2" y="3140968"/>
            <a:ext cx="58424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 dirty="0">
                <a:solidFill>
                  <a:schemeClr val="tx2"/>
                </a:solidFill>
                <a:latin typeface="Times New Roman" pitchFamily="18" charset="0"/>
              </a:rPr>
              <a:t>ON</a:t>
            </a:r>
            <a:endParaRPr lang="en-US" altLang="ja-JP" sz="2000" b="1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8225" name="グループ化 8224">
            <a:extLst>
              <a:ext uri="{FF2B5EF4-FFF2-40B4-BE49-F238E27FC236}">
                <a16:creationId xmlns:a16="http://schemas.microsoft.com/office/drawing/2014/main" id="{E27EAF91-F0D4-10F2-FD00-5D976007161E}"/>
              </a:ext>
            </a:extLst>
          </p:cNvPr>
          <p:cNvGrpSpPr/>
          <p:nvPr/>
        </p:nvGrpSpPr>
        <p:grpSpPr>
          <a:xfrm>
            <a:off x="3961204" y="1000125"/>
            <a:ext cx="3851151" cy="3776712"/>
            <a:chOff x="3873283" y="1000125"/>
            <a:chExt cx="3851151" cy="3776712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52E7E35-995C-8699-D296-CA8BC6E14BF8}"/>
                </a:ext>
              </a:extLst>
            </p:cNvPr>
            <p:cNvCxnSpPr/>
            <p:nvPr/>
          </p:nvCxnSpPr>
          <p:spPr>
            <a:xfrm flipH="1">
              <a:off x="6471605" y="1817800"/>
              <a:ext cx="7" cy="387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4">
              <a:extLst>
                <a:ext uri="{FF2B5EF4-FFF2-40B4-BE49-F238E27FC236}">
                  <a16:creationId xmlns:a16="http://schemas.microsoft.com/office/drawing/2014/main" id="{0E06365B-57C7-A99A-7481-4137FE873E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936848" y="3246994"/>
              <a:ext cx="118490" cy="12810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Oval 24">
              <a:extLst>
                <a:ext uri="{FF2B5EF4-FFF2-40B4-BE49-F238E27FC236}">
                  <a16:creationId xmlns:a16="http://schemas.microsoft.com/office/drawing/2014/main" id="{45924CC1-A2AB-90E6-0EC0-EB3DA7BA4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381500" y="1711081"/>
              <a:ext cx="157315" cy="13088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Text Box 39">
              <a:extLst>
                <a:ext uri="{FF2B5EF4-FFF2-40B4-BE49-F238E27FC236}">
                  <a16:creationId xmlns:a16="http://schemas.microsoft.com/office/drawing/2014/main" id="{A4825FA9-BBF5-55F9-5450-51A84C63D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6548" y="1318874"/>
              <a:ext cx="647700" cy="387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dd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8802702-0D54-D415-3C95-99DA0532219B}"/>
                </a:ext>
              </a:extLst>
            </p:cNvPr>
            <p:cNvGrpSpPr/>
            <p:nvPr/>
          </p:nvGrpSpPr>
          <p:grpSpPr>
            <a:xfrm flipV="1">
              <a:off x="6471604" y="1971777"/>
              <a:ext cx="1252830" cy="1095997"/>
              <a:chOff x="3835846" y="4559976"/>
              <a:chExt cx="776062" cy="953165"/>
            </a:xfrm>
          </p:grpSpPr>
          <p:cxnSp>
            <p:nvCxnSpPr>
              <p:cNvPr id="8192" name="直線コネクタ 8191">
                <a:extLst>
                  <a:ext uri="{FF2B5EF4-FFF2-40B4-BE49-F238E27FC236}">
                    <a16:creationId xmlns:a16="http://schemas.microsoft.com/office/drawing/2014/main" id="{E0771553-2C76-0FD8-A112-BE3962D781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35846" y="5500118"/>
                <a:ext cx="77606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3" name="直線コネクタ 8192">
                <a:extLst>
                  <a:ext uri="{FF2B5EF4-FFF2-40B4-BE49-F238E27FC236}">
                    <a16:creationId xmlns:a16="http://schemas.microsoft.com/office/drawing/2014/main" id="{0B2F91BD-0456-14B2-ACE7-EFB5EB1C3D5E}"/>
                  </a:ext>
                </a:extLst>
              </p:cNvPr>
              <p:cNvCxnSpPr/>
              <p:nvPr/>
            </p:nvCxnSpPr>
            <p:spPr>
              <a:xfrm>
                <a:off x="4611908" y="4559976"/>
                <a:ext cx="0" cy="9531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4" name="直線コネクタ 8193">
                <a:extLst>
                  <a:ext uri="{FF2B5EF4-FFF2-40B4-BE49-F238E27FC236}">
                    <a16:creationId xmlns:a16="http://schemas.microsoft.com/office/drawing/2014/main" id="{7252CCBE-D5A4-02D4-524D-1EA5F6A80C55}"/>
                  </a:ext>
                </a:extLst>
              </p:cNvPr>
              <p:cNvCxnSpPr/>
              <p:nvPr/>
            </p:nvCxnSpPr>
            <p:spPr>
              <a:xfrm flipH="1" flipV="1">
                <a:off x="4314481" y="4559976"/>
                <a:ext cx="296170" cy="33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10B803B-3550-69BD-A641-DD38D9CEDEB4}"/>
                </a:ext>
              </a:extLst>
            </p:cNvPr>
            <p:cNvGrpSpPr/>
            <p:nvPr/>
          </p:nvGrpSpPr>
          <p:grpSpPr>
            <a:xfrm>
              <a:off x="5246422" y="2185481"/>
              <a:ext cx="2032100" cy="2262669"/>
              <a:chOff x="6140282" y="3899145"/>
              <a:chExt cx="1143826" cy="1415658"/>
            </a:xfrm>
          </p:grpSpPr>
          <p:sp>
            <p:nvSpPr>
              <p:cNvPr id="52" name="Rectangle 14">
                <a:extLst>
                  <a:ext uri="{FF2B5EF4-FFF2-40B4-BE49-F238E27FC236}">
                    <a16:creationId xmlns:a16="http://schemas.microsoft.com/office/drawing/2014/main" id="{9B4F4612-95E5-B2E3-9BEE-7E9BAB335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089073" y="4416313"/>
                <a:ext cx="478656" cy="376238"/>
              </a:xfrm>
              <a:prstGeom prst="rect">
                <a:avLst/>
              </a:prstGeom>
              <a:pattFill prst="pct20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BD90DC8-C0B6-4D77-A0FC-ABB86A758E4B}"/>
                  </a:ext>
                </a:extLst>
              </p:cNvPr>
              <p:cNvGrpSpPr/>
              <p:nvPr/>
            </p:nvGrpSpPr>
            <p:grpSpPr>
              <a:xfrm>
                <a:off x="6704758" y="4773694"/>
                <a:ext cx="244213" cy="541109"/>
                <a:chOff x="6692058" y="4773694"/>
                <a:chExt cx="244213" cy="541109"/>
              </a:xfrm>
            </p:grpSpPr>
            <p:sp>
              <p:nvSpPr>
                <p:cNvPr id="62" name="Arc 22">
                  <a:extLst>
                    <a:ext uri="{FF2B5EF4-FFF2-40B4-BE49-F238E27FC236}">
                      <a16:creationId xmlns:a16="http://schemas.microsoft.com/office/drawing/2014/main" id="{177B4A0C-1422-23E2-3941-8F7EC292E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3" name="Line 25">
                  <a:extLst>
                    <a:ext uri="{FF2B5EF4-FFF2-40B4-BE49-F238E27FC236}">
                      <a16:creationId xmlns:a16="http://schemas.microsoft.com/office/drawing/2014/main" id="{14AB1E1E-347D-5ABE-943C-008F6D16E6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4" name="Text Box 41">
                <a:extLst>
                  <a:ext uri="{FF2B5EF4-FFF2-40B4-BE49-F238E27FC236}">
                    <a16:creationId xmlns:a16="http://schemas.microsoft.com/office/drawing/2014/main" id="{97776656-F21A-21B3-DAEB-E798662E91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600328" y="4931775"/>
                <a:ext cx="391666" cy="173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en-US" altLang="ja-JP" sz="1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  <p:sp>
            <p:nvSpPr>
              <p:cNvPr id="55" name="Text Box 42">
                <a:extLst>
                  <a:ext uri="{FF2B5EF4-FFF2-40B4-BE49-F238E27FC236}">
                    <a16:creationId xmlns:a16="http://schemas.microsoft.com/office/drawing/2014/main" id="{6FB85FB3-BA67-1AB4-4BE6-8D1C5BBA77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713623" y="4305012"/>
                <a:ext cx="841375" cy="173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r>
                  <a:rPr kumimoji="1" lang="ja-JP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基板</a:t>
                </a:r>
                <a:endPara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" name="Rectangle 80">
                <a:extLst>
                  <a:ext uri="{FF2B5EF4-FFF2-40B4-BE49-F238E27FC236}">
                    <a16:creationId xmlns:a16="http://schemas.microsoft.com/office/drawing/2014/main" id="{5ACAE942-6583-9A19-0CA1-F48822E44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374503" y="4507119"/>
                <a:ext cx="478657" cy="1946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EF1A589-4517-3D2C-3F92-6A4DE746F209}"/>
                  </a:ext>
                </a:extLst>
              </p:cNvPr>
              <p:cNvSpPr/>
              <p:nvPr/>
            </p:nvSpPr>
            <p:spPr>
              <a:xfrm rot="16200000">
                <a:off x="6292575" y="4313744"/>
                <a:ext cx="1406131" cy="576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C104C84E-E88B-949B-DBCB-536BEE3FCB2D}"/>
                  </a:ext>
                </a:extLst>
              </p:cNvPr>
              <p:cNvGrpSpPr/>
              <p:nvPr/>
            </p:nvGrpSpPr>
            <p:grpSpPr>
              <a:xfrm flipV="1">
                <a:off x="6704051" y="3899148"/>
                <a:ext cx="244213" cy="541109"/>
                <a:chOff x="6692058" y="4773694"/>
                <a:chExt cx="244213" cy="541109"/>
              </a:xfrm>
            </p:grpSpPr>
            <p:sp>
              <p:nvSpPr>
                <p:cNvPr id="60" name="Arc 22">
                  <a:extLst>
                    <a:ext uri="{FF2B5EF4-FFF2-40B4-BE49-F238E27FC236}">
                      <a16:creationId xmlns:a16="http://schemas.microsoft.com/office/drawing/2014/main" id="{38158199-6F2E-B9B1-FF98-50CF00F5B7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749242" y="4716510"/>
                  <a:ext cx="129471" cy="24384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47483647 w 21600"/>
                    <a:gd name="T3" fmla="*/ 2147483647 h 21600"/>
                    <a:gd name="T4" fmla="*/ 0 w 21600"/>
                    <a:gd name="T5" fmla="*/ 2147483647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1" name="Line 25">
                  <a:extLst>
                    <a:ext uri="{FF2B5EF4-FFF2-40B4-BE49-F238E27FC236}">
                      <a16:creationId xmlns:a16="http://schemas.microsoft.com/office/drawing/2014/main" id="{816776C0-69F7-CEF6-5882-587A425F3B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6730267" y="5108798"/>
                  <a:ext cx="411636" cy="3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9" name="Text Box 41">
                <a:extLst>
                  <a:ext uri="{FF2B5EF4-FFF2-40B4-BE49-F238E27FC236}">
                    <a16:creationId xmlns:a16="http://schemas.microsoft.com/office/drawing/2014/main" id="{EEF3354F-3F95-304F-9220-EBBF34B18E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596941" y="4104254"/>
                <a:ext cx="391666" cy="173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4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p</a:t>
                </a:r>
                <a:r>
                  <a:rPr kumimoji="1" lang="en-US" altLang="ja-JP" sz="1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</p:grp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F9A45599-0FAD-CCAD-47A8-11A5CFA1BA8E}"/>
                </a:ext>
              </a:extLst>
            </p:cNvPr>
            <p:cNvCxnSpPr>
              <a:cxnSpLocks/>
              <a:stCxn id="52" idx="0"/>
              <a:endCxn id="22" idx="4"/>
            </p:cNvCxnSpPr>
            <p:nvPr/>
          </p:nvCxnSpPr>
          <p:spPr>
            <a:xfrm flipH="1" flipV="1">
              <a:off x="5060145" y="3311046"/>
              <a:ext cx="186278" cy="17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 Box 39">
              <a:extLst>
                <a:ext uri="{FF2B5EF4-FFF2-40B4-BE49-F238E27FC236}">
                  <a16:creationId xmlns:a16="http://schemas.microsoft.com/office/drawing/2014/main" id="{9DD331B2-27DD-FB9A-1BE1-54BC41598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3283" y="1483538"/>
              <a:ext cx="13745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PMOS</a:t>
              </a:r>
              <a:endPara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212" name="Line 25">
              <a:extLst>
                <a:ext uri="{FF2B5EF4-FFF2-40B4-BE49-F238E27FC236}">
                  <a16:creationId xmlns:a16="http://schemas.microsoft.com/office/drawing/2014/main" id="{1927204C-34AA-4081-BFC8-3E2217CC3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4208" y="4437112"/>
              <a:ext cx="0" cy="339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ja-JP" altLang="en-US">
                <a:ln w="3810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213" name="Text Box 42">
              <a:extLst>
                <a:ext uri="{FF2B5EF4-FFF2-40B4-BE49-F238E27FC236}">
                  <a16:creationId xmlns:a16="http://schemas.microsoft.com/office/drawing/2014/main" id="{E99D7E95-895E-B453-B050-B14DB36778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2160" y="1000125"/>
              <a:ext cx="71913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2000" b="1" dirty="0">
                  <a:solidFill>
                    <a:srgbClr val="0000FF"/>
                  </a:solidFill>
                  <a:latin typeface="Times New Roman" pitchFamily="18" charset="0"/>
                </a:rPr>
                <a:t>5 V</a:t>
              </a:r>
              <a:endParaRPr lang="en-US" altLang="ja-JP" sz="2000" b="1" baseline="-250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8220" name="Text Box 42">
              <a:extLst>
                <a:ext uri="{FF2B5EF4-FFF2-40B4-BE49-F238E27FC236}">
                  <a16:creationId xmlns:a16="http://schemas.microsoft.com/office/drawing/2014/main" id="{FD7AD4C6-43E7-6408-4AD8-FB15B3BDE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9895" y="2579940"/>
              <a:ext cx="64293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2000" b="1" dirty="0">
                  <a:solidFill>
                    <a:srgbClr val="0000FF"/>
                  </a:solidFill>
                  <a:latin typeface="Times New Roman" pitchFamily="18" charset="0"/>
                </a:rPr>
                <a:t>0 V</a:t>
              </a:r>
              <a:endParaRPr lang="en-US" altLang="ja-JP" sz="2000" b="1" baseline="-250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" name="AutoShape 5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ECD3B1E-0782-E4BF-030E-A8C7F5F6E8D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>
            <a:off x="8694654" y="1022110"/>
            <a:ext cx="215900" cy="215900"/>
          </a:xfrm>
          <a:prstGeom prst="actionButtonBackPrevious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217" grpId="0"/>
      <p:bldP spid="8218" grpId="0"/>
      <p:bldP spid="82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0"/>
            <a:ext cx="8820150" cy="620713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CMOS</a:t>
            </a:r>
            <a:r>
              <a:rPr lang="ja-JP" altLang="en-US" b="1">
                <a:latin typeface="Times New Roman" pitchFamily="18" charset="0"/>
              </a:rPr>
              <a:t>インバータ</a:t>
            </a:r>
            <a:r>
              <a:rPr lang="en-US" altLang="ja-JP" b="1" dirty="0">
                <a:latin typeface="Times New Roman" pitchFamily="18" charset="0"/>
              </a:rPr>
              <a:t>(3/3)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323528" y="915685"/>
            <a:ext cx="5750471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ja-JP" sz="2400" b="1" dirty="0">
                <a:latin typeface="Times New Roman" pitchFamily="18" charset="0"/>
              </a:rPr>
              <a:t>CMOS</a:t>
            </a:r>
            <a:r>
              <a:rPr lang="ja-JP" altLang="en-US" sz="2400" b="1" dirty="0">
                <a:latin typeface="Times New Roman" pitchFamily="18" charset="0"/>
              </a:rPr>
              <a:t>インバータの利点</a:t>
            </a:r>
          </a:p>
          <a:p>
            <a:pPr lvl="1" eaLnBrk="1" hangingPunct="1">
              <a:buFontTx/>
              <a:buChar char="•"/>
            </a:pPr>
            <a:r>
              <a:rPr lang="ja-JP" altLang="en-US" sz="2000" b="1" dirty="0">
                <a:latin typeface="Times New Roman" pitchFamily="18" charset="0"/>
              </a:rPr>
              <a:t>電源からアースまでの貫通電流</a:t>
            </a:r>
            <a:r>
              <a:rPr lang="ja-JP" altLang="en-US" sz="2000" b="1">
                <a:latin typeface="Times New Roman" pitchFamily="18" charset="0"/>
              </a:rPr>
              <a:t>がなく，</a:t>
            </a:r>
            <a:br>
              <a:rPr lang="ja-JP" altLang="en-US" sz="2000" b="1" dirty="0">
                <a:latin typeface="Times New Roman" pitchFamily="18" charset="0"/>
              </a:rPr>
            </a:br>
            <a:r>
              <a:rPr lang="ja-JP" altLang="en-US" sz="2000" b="1" dirty="0">
                <a:latin typeface="Times New Roman" pitchFamily="18" charset="0"/>
              </a:rPr>
              <a:t>消費電力</a:t>
            </a:r>
            <a:r>
              <a:rPr lang="ja-JP" altLang="en-US" sz="2000" b="1">
                <a:latin typeface="Times New Roman" pitchFamily="18" charset="0"/>
              </a:rPr>
              <a:t>が少ない．</a:t>
            </a:r>
            <a:endParaRPr lang="ja-JP" altLang="en-US" sz="2000" b="1" dirty="0">
              <a:latin typeface="Times New Roman" pitchFamily="18" charset="0"/>
            </a:endParaRPr>
          </a:p>
          <a:p>
            <a:pPr lvl="1" eaLnBrk="1" hangingPunct="1">
              <a:buFontTx/>
              <a:buChar char="•"/>
            </a:pPr>
            <a:r>
              <a:rPr lang="ja-JP" altLang="en-US" sz="2000" b="1" dirty="0">
                <a:latin typeface="Times New Roman" pitchFamily="18" charset="0"/>
              </a:rPr>
              <a:t>“</a:t>
            </a:r>
            <a:r>
              <a:rPr lang="en-US" altLang="ja-JP" sz="2000" b="1" dirty="0">
                <a:latin typeface="Times New Roman" pitchFamily="18" charset="0"/>
              </a:rPr>
              <a:t>0”</a:t>
            </a:r>
            <a:r>
              <a:rPr lang="ja-JP" altLang="en-US" sz="2000" b="1" dirty="0">
                <a:latin typeface="Times New Roman" pitchFamily="18" charset="0"/>
              </a:rPr>
              <a:t>レベルが</a:t>
            </a:r>
            <a:r>
              <a:rPr lang="ja-JP" altLang="en-US" sz="2000" b="1">
                <a:latin typeface="Times New Roman" pitchFamily="18" charset="0"/>
              </a:rPr>
              <a:t>きちんと出る．</a:t>
            </a:r>
            <a:endParaRPr lang="ja-JP" altLang="en-US" sz="2000" b="1" dirty="0">
              <a:latin typeface="Times New Roman" pitchFamily="18" charset="0"/>
            </a:endParaRPr>
          </a:p>
          <a:p>
            <a:pPr eaLnBrk="1" hangingPunct="1">
              <a:buFontTx/>
              <a:buChar char="•"/>
            </a:pPr>
            <a:r>
              <a:rPr lang="ja-JP" altLang="en-US" sz="2400" b="1">
                <a:latin typeface="Times New Roman" pitchFamily="18" charset="0"/>
              </a:rPr>
              <a:t>欠点</a:t>
            </a:r>
            <a:endParaRPr lang="ja-JP" altLang="en-US" sz="2400" b="1" dirty="0">
              <a:latin typeface="Times New Roman" pitchFamily="18" charset="0"/>
            </a:endParaRPr>
          </a:p>
          <a:p>
            <a:pPr lvl="1" eaLnBrk="1" hangingPunct="1">
              <a:buFontTx/>
              <a:buChar char="•"/>
            </a:pPr>
            <a:r>
              <a:rPr lang="ja-JP" altLang="en-US" sz="2000" b="1" dirty="0">
                <a:latin typeface="Times New Roman" pitchFamily="18" charset="0"/>
              </a:rPr>
              <a:t>プロセスが</a:t>
            </a:r>
            <a:r>
              <a:rPr lang="ja-JP" altLang="en-US" sz="2000" b="1">
                <a:latin typeface="Times New Roman" pitchFamily="18" charset="0"/>
              </a:rPr>
              <a:t>複雑で，製造</a:t>
            </a:r>
            <a:r>
              <a:rPr lang="ja-JP" altLang="en-US" sz="2000" b="1" dirty="0">
                <a:latin typeface="Times New Roman" pitchFamily="18" charset="0"/>
              </a:rPr>
              <a:t>コスト</a:t>
            </a:r>
            <a:r>
              <a:rPr lang="ja-JP" altLang="en-US" sz="2000" b="1">
                <a:latin typeface="Times New Roman" pitchFamily="18" charset="0"/>
              </a:rPr>
              <a:t>が高かった．</a:t>
            </a:r>
            <a:endParaRPr lang="en-US" altLang="ja-JP" sz="2000" b="1" dirty="0">
              <a:latin typeface="Times New Roman" pitchFamily="18" charset="0"/>
            </a:endParaRPr>
          </a:p>
          <a:p>
            <a:pPr lvl="1" eaLnBrk="1" hangingPunct="1"/>
            <a:r>
              <a:rPr lang="ja-JP" altLang="en-US" sz="2000" b="1">
                <a:latin typeface="Times New Roman" pitchFamily="18" charset="0"/>
              </a:rPr>
              <a:t>しかし，現在</a:t>
            </a:r>
            <a:r>
              <a:rPr lang="ja-JP" altLang="en-US" sz="2000" b="1" dirty="0">
                <a:latin typeface="Times New Roman" pitchFamily="18" charset="0"/>
              </a:rPr>
              <a:t>は他のプロセスも複雑化</a:t>
            </a:r>
            <a:r>
              <a:rPr lang="ja-JP" altLang="en-US" sz="2000" b="1">
                <a:latin typeface="Times New Roman" pitchFamily="18" charset="0"/>
              </a:rPr>
              <a:t>しため，</a:t>
            </a:r>
            <a:endParaRPr lang="en-US" altLang="ja-JP" sz="2000" b="1" dirty="0">
              <a:latin typeface="Times New Roman" pitchFamily="18" charset="0"/>
            </a:endParaRPr>
          </a:p>
          <a:p>
            <a:pPr lvl="1" eaLnBrk="1" hangingPunct="1"/>
            <a:r>
              <a:rPr lang="ja-JP" altLang="en-US" sz="2000" b="1">
                <a:latin typeface="Times New Roman" pitchFamily="18" charset="0"/>
              </a:rPr>
              <a:t>問題なし．</a:t>
            </a:r>
            <a:endParaRPr lang="ja-JP" altLang="en-US" sz="2000" b="1" dirty="0">
              <a:latin typeface="Times New Roman" pitchFamily="18" charset="0"/>
            </a:endParaRPr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6550409" y="1052736"/>
            <a:ext cx="0" cy="142826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 flipH="1" flipV="1">
            <a:off x="6550409" y="2481003"/>
            <a:ext cx="2383802" cy="165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 rot="16200000">
            <a:off x="5809590" y="1671041"/>
            <a:ext cx="8931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入力</a:t>
            </a:r>
            <a:r>
              <a:rPr lang="en-US" altLang="ja-JP" sz="2000" b="1" i="1" dirty="0">
                <a:latin typeface="Times New Roman" pitchFamily="18" charset="0"/>
              </a:rPr>
              <a:t>Vin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 flipH="1" flipV="1">
            <a:off x="6550409" y="2482663"/>
            <a:ext cx="71461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 flipV="1">
            <a:off x="7214241" y="1578589"/>
            <a:ext cx="103323" cy="90573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 flipH="1">
            <a:off x="7317559" y="1576927"/>
            <a:ext cx="649817" cy="1659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 flipH="1" flipV="1">
            <a:off x="7981391" y="2482663"/>
            <a:ext cx="71461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>
            <a:off x="6536397" y="2782913"/>
            <a:ext cx="0" cy="142826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 flipH="1" flipV="1">
            <a:off x="6536397" y="4211182"/>
            <a:ext cx="2383802" cy="165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4" name="Text Box 17"/>
          <p:cNvSpPr txBox="1">
            <a:spLocks noChangeArrowheads="1"/>
          </p:cNvSpPr>
          <p:nvPr/>
        </p:nvSpPr>
        <p:spPr bwMode="auto">
          <a:xfrm rot="16200000">
            <a:off x="5738575" y="3325742"/>
            <a:ext cx="10071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出力</a:t>
            </a:r>
            <a:r>
              <a:rPr lang="en-US" altLang="ja-JP" sz="2000" b="1" i="1" dirty="0" err="1">
                <a:latin typeface="Times New Roman" pitchFamily="18" charset="0"/>
              </a:rPr>
              <a:t>Vout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12305" name="Text Box 18"/>
          <p:cNvSpPr txBox="1">
            <a:spLocks noChangeArrowheads="1"/>
          </p:cNvSpPr>
          <p:nvPr/>
        </p:nvSpPr>
        <p:spPr bwMode="auto">
          <a:xfrm>
            <a:off x="8377232" y="4290806"/>
            <a:ext cx="392338" cy="2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>
                <a:latin typeface="Times New Roman" pitchFamily="18" charset="0"/>
              </a:rPr>
              <a:t>時間</a:t>
            </a:r>
            <a:endParaRPr lang="ja-JP" altLang="en-US" sz="1400" b="1" baseline="-25000">
              <a:latin typeface="Times New Roman" pitchFamily="18" charset="0"/>
            </a:endParaRPr>
          </a:p>
        </p:txBody>
      </p:sp>
      <p:sp>
        <p:nvSpPr>
          <p:cNvPr id="12306" name="Line 19"/>
          <p:cNvSpPr>
            <a:spLocks noChangeShapeType="1"/>
          </p:cNvSpPr>
          <p:nvPr/>
        </p:nvSpPr>
        <p:spPr bwMode="auto">
          <a:xfrm flipH="1" flipV="1">
            <a:off x="6536397" y="3310427"/>
            <a:ext cx="71461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7" name="Line 20"/>
          <p:cNvSpPr>
            <a:spLocks noChangeShapeType="1"/>
          </p:cNvSpPr>
          <p:nvPr/>
        </p:nvSpPr>
        <p:spPr bwMode="auto">
          <a:xfrm flipH="1" flipV="1">
            <a:off x="7503229" y="4212840"/>
            <a:ext cx="4641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8" name="Line 21"/>
          <p:cNvSpPr>
            <a:spLocks noChangeShapeType="1"/>
          </p:cNvSpPr>
          <p:nvPr/>
        </p:nvSpPr>
        <p:spPr bwMode="auto">
          <a:xfrm flipH="1" flipV="1">
            <a:off x="8219596" y="3310427"/>
            <a:ext cx="46239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09" name="Text Box 22"/>
          <p:cNvSpPr txBox="1">
            <a:spLocks noChangeArrowheads="1"/>
          </p:cNvSpPr>
          <p:nvPr/>
        </p:nvSpPr>
        <p:spPr bwMode="auto">
          <a:xfrm>
            <a:off x="8377232" y="2560628"/>
            <a:ext cx="392338" cy="2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>
                <a:latin typeface="Times New Roman" pitchFamily="18" charset="0"/>
              </a:rPr>
              <a:t>時間</a:t>
            </a:r>
            <a:endParaRPr lang="ja-JP" altLang="en-US" sz="1400" b="1" baseline="-25000">
              <a:latin typeface="Times New Roman" pitchFamily="18" charset="0"/>
            </a:endParaRPr>
          </a:p>
        </p:txBody>
      </p:sp>
      <p:sp>
        <p:nvSpPr>
          <p:cNvPr id="12310" name="Line 23"/>
          <p:cNvSpPr>
            <a:spLocks noChangeShapeType="1"/>
          </p:cNvSpPr>
          <p:nvPr/>
        </p:nvSpPr>
        <p:spPr bwMode="auto">
          <a:xfrm>
            <a:off x="6550409" y="4438443"/>
            <a:ext cx="0" cy="142826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11" name="Line 24"/>
          <p:cNvSpPr>
            <a:spLocks noChangeShapeType="1"/>
          </p:cNvSpPr>
          <p:nvPr/>
        </p:nvSpPr>
        <p:spPr bwMode="auto">
          <a:xfrm flipH="1" flipV="1">
            <a:off x="6550409" y="5866711"/>
            <a:ext cx="2383802" cy="165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 rot="16200000">
            <a:off x="5927540" y="4996201"/>
            <a:ext cx="6572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 b="1">
                <a:latin typeface="Times New Roman" pitchFamily="18" charset="0"/>
              </a:rPr>
              <a:t>電流 </a:t>
            </a:r>
            <a:r>
              <a:rPr lang="en-US" altLang="ja-JP" sz="2000" b="1" i="1" dirty="0" err="1">
                <a:latin typeface="Times New Roman" pitchFamily="18" charset="0"/>
              </a:rPr>
              <a:t>i</a:t>
            </a:r>
            <a:endParaRPr lang="en-US" altLang="ja-JP" sz="2000" b="1" i="1" baseline="-25000" dirty="0">
              <a:latin typeface="Times New Roman" pitchFamily="18" charset="0"/>
            </a:endParaRPr>
          </a:p>
        </p:txBody>
      </p:sp>
      <p:sp>
        <p:nvSpPr>
          <p:cNvPr id="12313" name="Text Box 26"/>
          <p:cNvSpPr txBox="1">
            <a:spLocks noChangeArrowheads="1"/>
          </p:cNvSpPr>
          <p:nvPr/>
        </p:nvSpPr>
        <p:spPr bwMode="auto">
          <a:xfrm>
            <a:off x="8391244" y="5943018"/>
            <a:ext cx="392338" cy="2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400" b="1">
                <a:latin typeface="Times New Roman" pitchFamily="18" charset="0"/>
              </a:rPr>
              <a:t>時間</a:t>
            </a:r>
            <a:endParaRPr lang="ja-JP" altLang="en-US" sz="1400" b="1" baseline="-25000">
              <a:latin typeface="Times New Roman" pitchFamily="18" charset="0"/>
            </a:endParaRPr>
          </a:p>
        </p:txBody>
      </p:sp>
      <p:sp>
        <p:nvSpPr>
          <p:cNvPr id="12314" name="Freeform 27"/>
          <p:cNvSpPr>
            <a:spLocks/>
          </p:cNvSpPr>
          <p:nvPr/>
        </p:nvSpPr>
        <p:spPr bwMode="auto">
          <a:xfrm>
            <a:off x="8006203" y="3310427"/>
            <a:ext cx="238205" cy="902413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2315" name="Freeform 28"/>
          <p:cNvSpPr>
            <a:spLocks/>
          </p:cNvSpPr>
          <p:nvPr/>
        </p:nvSpPr>
        <p:spPr bwMode="auto">
          <a:xfrm flipV="1">
            <a:off x="7236296" y="3308769"/>
            <a:ext cx="238205" cy="928955"/>
          </a:xfrm>
          <a:custGeom>
            <a:avLst/>
            <a:gdLst>
              <a:gd name="T0" fmla="*/ 0 w 272"/>
              <a:gd name="T1" fmla="*/ 2147483647 h 560"/>
              <a:gd name="T2" fmla="*/ 2147483647 w 272"/>
              <a:gd name="T3" fmla="*/ 2147483647 h 560"/>
              <a:gd name="T4" fmla="*/ 2147483647 w 272"/>
              <a:gd name="T5" fmla="*/ 2147483647 h 560"/>
              <a:gd name="T6" fmla="*/ 2147483647 w 272"/>
              <a:gd name="T7" fmla="*/ 2147483647 h 560"/>
              <a:gd name="T8" fmla="*/ 2147483647 w 272"/>
              <a:gd name="T9" fmla="*/ 2147483647 h 560"/>
              <a:gd name="T10" fmla="*/ 2147483647 w 272"/>
              <a:gd name="T11" fmla="*/ 2147483647 h 560"/>
              <a:gd name="T12" fmla="*/ 2147483647 w 272"/>
              <a:gd name="T13" fmla="*/ 2147483647 h 5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560"/>
              <a:gd name="T23" fmla="*/ 272 w 272"/>
              <a:gd name="T24" fmla="*/ 560 h 5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560">
                <a:moveTo>
                  <a:pt x="0" y="560"/>
                </a:moveTo>
                <a:cubicBezTo>
                  <a:pt x="15" y="548"/>
                  <a:pt x="31" y="537"/>
                  <a:pt x="46" y="514"/>
                </a:cubicBezTo>
                <a:cubicBezTo>
                  <a:pt x="61" y="491"/>
                  <a:pt x="76" y="469"/>
                  <a:pt x="91" y="424"/>
                </a:cubicBezTo>
                <a:cubicBezTo>
                  <a:pt x="106" y="379"/>
                  <a:pt x="121" y="295"/>
                  <a:pt x="136" y="242"/>
                </a:cubicBezTo>
                <a:cubicBezTo>
                  <a:pt x="151" y="189"/>
                  <a:pt x="167" y="144"/>
                  <a:pt x="182" y="106"/>
                </a:cubicBezTo>
                <a:cubicBezTo>
                  <a:pt x="197" y="68"/>
                  <a:pt x="212" y="30"/>
                  <a:pt x="227" y="15"/>
                </a:cubicBezTo>
                <a:cubicBezTo>
                  <a:pt x="242" y="0"/>
                  <a:pt x="257" y="7"/>
                  <a:pt x="272" y="15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grpSp>
        <p:nvGrpSpPr>
          <p:cNvPr id="12316" name="Group 29"/>
          <p:cNvGrpSpPr>
            <a:grpSpLocks/>
          </p:cNvGrpSpPr>
          <p:nvPr/>
        </p:nvGrpSpPr>
        <p:grpSpPr bwMode="auto">
          <a:xfrm>
            <a:off x="7265024" y="4939415"/>
            <a:ext cx="318774" cy="928955"/>
            <a:chOff x="4558" y="3324"/>
            <a:chExt cx="182" cy="560"/>
          </a:xfrm>
        </p:grpSpPr>
        <p:sp>
          <p:nvSpPr>
            <p:cNvPr id="12326" name="Freeform 30"/>
            <p:cNvSpPr>
              <a:spLocks/>
            </p:cNvSpPr>
            <p:nvPr/>
          </p:nvSpPr>
          <p:spPr bwMode="auto">
            <a:xfrm>
              <a:off x="4558" y="3324"/>
              <a:ext cx="91" cy="560"/>
            </a:xfrm>
            <a:custGeom>
              <a:avLst/>
              <a:gdLst>
                <a:gd name="T0" fmla="*/ 0 w 272"/>
                <a:gd name="T1" fmla="*/ 560 h 560"/>
                <a:gd name="T2" fmla="*/ 0 w 272"/>
                <a:gd name="T3" fmla="*/ 514 h 560"/>
                <a:gd name="T4" fmla="*/ 0 w 272"/>
                <a:gd name="T5" fmla="*/ 424 h 560"/>
                <a:gd name="T6" fmla="*/ 1 w 272"/>
                <a:gd name="T7" fmla="*/ 242 h 560"/>
                <a:gd name="T8" fmla="*/ 1 w 272"/>
                <a:gd name="T9" fmla="*/ 106 h 560"/>
                <a:gd name="T10" fmla="*/ 1 w 272"/>
                <a:gd name="T11" fmla="*/ 15 h 560"/>
                <a:gd name="T12" fmla="*/ 1 w 272"/>
                <a:gd name="T13" fmla="*/ 15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27" name="Freeform 31"/>
            <p:cNvSpPr>
              <a:spLocks/>
            </p:cNvSpPr>
            <p:nvPr/>
          </p:nvSpPr>
          <p:spPr bwMode="auto">
            <a:xfrm flipH="1">
              <a:off x="4649" y="3324"/>
              <a:ext cx="91" cy="560"/>
            </a:xfrm>
            <a:custGeom>
              <a:avLst/>
              <a:gdLst>
                <a:gd name="T0" fmla="*/ 0 w 272"/>
                <a:gd name="T1" fmla="*/ 560 h 560"/>
                <a:gd name="T2" fmla="*/ 0 w 272"/>
                <a:gd name="T3" fmla="*/ 514 h 560"/>
                <a:gd name="T4" fmla="*/ 0 w 272"/>
                <a:gd name="T5" fmla="*/ 424 h 560"/>
                <a:gd name="T6" fmla="*/ 1 w 272"/>
                <a:gd name="T7" fmla="*/ 242 h 560"/>
                <a:gd name="T8" fmla="*/ 1 w 272"/>
                <a:gd name="T9" fmla="*/ 106 h 560"/>
                <a:gd name="T10" fmla="*/ 1 w 272"/>
                <a:gd name="T11" fmla="*/ 15 h 560"/>
                <a:gd name="T12" fmla="*/ 1 w 272"/>
                <a:gd name="T13" fmla="*/ 15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2317" name="Group 32"/>
          <p:cNvGrpSpPr>
            <a:grpSpLocks/>
          </p:cNvGrpSpPr>
          <p:nvPr/>
        </p:nvGrpSpPr>
        <p:grpSpPr bwMode="auto">
          <a:xfrm>
            <a:off x="7979639" y="4939415"/>
            <a:ext cx="318774" cy="928955"/>
            <a:chOff x="4558" y="3324"/>
            <a:chExt cx="182" cy="560"/>
          </a:xfrm>
        </p:grpSpPr>
        <p:sp>
          <p:nvSpPr>
            <p:cNvPr id="12324" name="Freeform 33"/>
            <p:cNvSpPr>
              <a:spLocks/>
            </p:cNvSpPr>
            <p:nvPr/>
          </p:nvSpPr>
          <p:spPr bwMode="auto">
            <a:xfrm>
              <a:off x="4558" y="3324"/>
              <a:ext cx="91" cy="560"/>
            </a:xfrm>
            <a:custGeom>
              <a:avLst/>
              <a:gdLst>
                <a:gd name="T0" fmla="*/ 0 w 272"/>
                <a:gd name="T1" fmla="*/ 560 h 560"/>
                <a:gd name="T2" fmla="*/ 0 w 272"/>
                <a:gd name="T3" fmla="*/ 514 h 560"/>
                <a:gd name="T4" fmla="*/ 0 w 272"/>
                <a:gd name="T5" fmla="*/ 424 h 560"/>
                <a:gd name="T6" fmla="*/ 1 w 272"/>
                <a:gd name="T7" fmla="*/ 242 h 560"/>
                <a:gd name="T8" fmla="*/ 1 w 272"/>
                <a:gd name="T9" fmla="*/ 106 h 560"/>
                <a:gd name="T10" fmla="*/ 1 w 272"/>
                <a:gd name="T11" fmla="*/ 15 h 560"/>
                <a:gd name="T12" fmla="*/ 1 w 272"/>
                <a:gd name="T13" fmla="*/ 15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2325" name="Freeform 34"/>
            <p:cNvSpPr>
              <a:spLocks/>
            </p:cNvSpPr>
            <p:nvPr/>
          </p:nvSpPr>
          <p:spPr bwMode="auto">
            <a:xfrm flipH="1">
              <a:off x="4649" y="3324"/>
              <a:ext cx="91" cy="560"/>
            </a:xfrm>
            <a:custGeom>
              <a:avLst/>
              <a:gdLst>
                <a:gd name="T0" fmla="*/ 0 w 272"/>
                <a:gd name="T1" fmla="*/ 560 h 560"/>
                <a:gd name="T2" fmla="*/ 0 w 272"/>
                <a:gd name="T3" fmla="*/ 514 h 560"/>
                <a:gd name="T4" fmla="*/ 0 w 272"/>
                <a:gd name="T5" fmla="*/ 424 h 560"/>
                <a:gd name="T6" fmla="*/ 1 w 272"/>
                <a:gd name="T7" fmla="*/ 242 h 560"/>
                <a:gd name="T8" fmla="*/ 1 w 272"/>
                <a:gd name="T9" fmla="*/ 106 h 560"/>
                <a:gd name="T10" fmla="*/ 1 w 272"/>
                <a:gd name="T11" fmla="*/ 15 h 560"/>
                <a:gd name="T12" fmla="*/ 1 w 272"/>
                <a:gd name="T13" fmla="*/ 15 h 5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2"/>
                <a:gd name="T22" fmla="*/ 0 h 560"/>
                <a:gd name="T23" fmla="*/ 272 w 272"/>
                <a:gd name="T24" fmla="*/ 560 h 5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2" h="560">
                  <a:moveTo>
                    <a:pt x="0" y="560"/>
                  </a:moveTo>
                  <a:cubicBezTo>
                    <a:pt x="15" y="548"/>
                    <a:pt x="31" y="537"/>
                    <a:pt x="46" y="514"/>
                  </a:cubicBezTo>
                  <a:cubicBezTo>
                    <a:pt x="61" y="491"/>
                    <a:pt x="76" y="469"/>
                    <a:pt x="91" y="424"/>
                  </a:cubicBezTo>
                  <a:cubicBezTo>
                    <a:pt x="106" y="379"/>
                    <a:pt x="121" y="295"/>
                    <a:pt x="136" y="242"/>
                  </a:cubicBezTo>
                  <a:cubicBezTo>
                    <a:pt x="151" y="189"/>
                    <a:pt x="167" y="144"/>
                    <a:pt x="182" y="106"/>
                  </a:cubicBezTo>
                  <a:cubicBezTo>
                    <a:pt x="197" y="68"/>
                    <a:pt x="212" y="30"/>
                    <a:pt x="227" y="15"/>
                  </a:cubicBezTo>
                  <a:cubicBezTo>
                    <a:pt x="242" y="0"/>
                    <a:pt x="257" y="7"/>
                    <a:pt x="272" y="15"/>
                  </a:cubicBezTo>
                </a:path>
              </a:pathLst>
            </a:custGeom>
            <a:noFill/>
            <a:ln w="19050" cap="flat" cmpd="sng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2320" name="Text Box 37"/>
          <p:cNvSpPr txBox="1">
            <a:spLocks noChangeArrowheads="1"/>
          </p:cNvSpPr>
          <p:nvPr/>
        </p:nvSpPr>
        <p:spPr bwMode="auto">
          <a:xfrm>
            <a:off x="7522496" y="3925860"/>
            <a:ext cx="378326" cy="28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“0”</a:t>
            </a:r>
          </a:p>
        </p:txBody>
      </p:sp>
      <p:sp>
        <p:nvSpPr>
          <p:cNvPr id="12321" name="Text Box 38"/>
          <p:cNvSpPr txBox="1">
            <a:spLocks noChangeArrowheads="1"/>
          </p:cNvSpPr>
          <p:nvPr/>
        </p:nvSpPr>
        <p:spPr bwMode="auto">
          <a:xfrm>
            <a:off x="6709797" y="3010176"/>
            <a:ext cx="378326" cy="28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“1”</a:t>
            </a:r>
          </a:p>
        </p:txBody>
      </p:sp>
      <p:sp>
        <p:nvSpPr>
          <p:cNvPr id="12322" name="Text Box 39"/>
          <p:cNvSpPr txBox="1">
            <a:spLocks noChangeArrowheads="1"/>
          </p:cNvSpPr>
          <p:nvPr/>
        </p:nvSpPr>
        <p:spPr bwMode="auto">
          <a:xfrm>
            <a:off x="7443678" y="1293268"/>
            <a:ext cx="378326" cy="28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“1”</a:t>
            </a:r>
          </a:p>
        </p:txBody>
      </p:sp>
      <p:sp>
        <p:nvSpPr>
          <p:cNvPr id="12323" name="Text Box 40"/>
          <p:cNvSpPr txBox="1">
            <a:spLocks noChangeArrowheads="1"/>
          </p:cNvSpPr>
          <p:nvPr/>
        </p:nvSpPr>
        <p:spPr bwMode="auto">
          <a:xfrm>
            <a:off x="6709797" y="2195681"/>
            <a:ext cx="378326" cy="28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Times New Roman" pitchFamily="18" charset="0"/>
              </a:rPr>
              <a:t>“0”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802604" y="645318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7490F48-357F-4BD5-B302-68AB2CCE91A5}" type="slidenum">
              <a:rPr kumimoji="1" lang="ja-JP" altLang="en-US" sz="1100" smtClean="0"/>
              <a:t>28</a:t>
            </a:fld>
            <a:endParaRPr kumimoji="1" lang="ja-JP" altLang="en-US" sz="1100" dirty="0"/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7223425" y="631468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図</a:t>
            </a:r>
            <a:r>
              <a:rPr kumimoji="1" lang="en-US" altLang="ja-JP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6.19</a:t>
            </a:r>
            <a:endParaRPr kumimoji="1" lang="ja-JP" altLang="en-US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Line 11">
            <a:extLst>
              <a:ext uri="{FF2B5EF4-FFF2-40B4-BE49-F238E27FC236}">
                <a16:creationId xmlns:a16="http://schemas.microsoft.com/office/drawing/2014/main" id="{B48C0362-25F3-9B37-C1D0-83D3C4A4518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956376" y="1587165"/>
            <a:ext cx="103323" cy="905731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D959F0D-72AC-51CA-4A42-025F4A0B9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710686"/>
            <a:ext cx="2448198" cy="284539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A5A6495-351E-2F62-033B-E47F9F88B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238" y="3679946"/>
            <a:ext cx="2678874" cy="2845398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テキスト ボックス 3"/>
          <p:cNvSpPr txBox="1">
            <a:spLocks noChangeArrowheads="1"/>
          </p:cNvSpPr>
          <p:nvPr/>
        </p:nvSpPr>
        <p:spPr bwMode="auto">
          <a:xfrm>
            <a:off x="3059113" y="2782888"/>
            <a:ext cx="273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3600" b="1" dirty="0"/>
              <a:t>補助資料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ja-JP" b="1">
                <a:latin typeface="Times New Roman" pitchFamily="18" charset="0"/>
              </a:rPr>
              <a:t>ポテンシャルエネルギー</a:t>
            </a:r>
            <a:r>
              <a:rPr lang="en-US" altLang="ja-JP" sz="3200" b="1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E</a:t>
            </a:r>
            <a:r>
              <a:rPr lang="en-US" altLang="ja-JP" sz="3200" b="1" i="1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C</a:t>
            </a:r>
            <a:r>
              <a:rPr lang="ja-JP" altLang="ja-JP" b="1">
                <a:latin typeface="Times New Roman" pitchFamily="18" charset="0"/>
              </a:rPr>
              <a:t>分布</a:t>
            </a:r>
            <a:r>
              <a:rPr lang="en-US" altLang="ja-JP" b="1" dirty="0">
                <a:latin typeface="Times New Roman" pitchFamily="18" charset="0"/>
              </a:rPr>
              <a:t> (2/3)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252362D-DF3E-304B-9A25-77858B6302BF}"/>
              </a:ext>
            </a:extLst>
          </p:cNvPr>
          <p:cNvGrpSpPr/>
          <p:nvPr/>
        </p:nvGrpSpPr>
        <p:grpSpPr>
          <a:xfrm>
            <a:off x="3046383" y="764704"/>
            <a:ext cx="5774089" cy="6075501"/>
            <a:chOff x="1171530" y="764704"/>
            <a:chExt cx="5774089" cy="6075501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0371" y="836712"/>
              <a:ext cx="4041799" cy="3551257"/>
            </a:xfrm>
            <a:prstGeom prst="rect">
              <a:avLst/>
            </a:prstGeom>
          </p:spPr>
        </p:pic>
        <p:cxnSp>
          <p:nvCxnSpPr>
            <p:cNvPr id="17" name="直線コネクタ 16"/>
            <p:cNvCxnSpPr/>
            <p:nvPr/>
          </p:nvCxnSpPr>
          <p:spPr>
            <a:xfrm flipH="1">
              <a:off x="5239724" y="4221088"/>
              <a:ext cx="3010" cy="2048875"/>
            </a:xfrm>
            <a:prstGeom prst="line">
              <a:avLst/>
            </a:prstGeom>
            <a:ln w="28575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flipV="1">
              <a:off x="3066982" y="4037715"/>
              <a:ext cx="1455672" cy="10935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4523952" y="4037715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5227222" y="5176369"/>
              <a:ext cx="1468173" cy="11070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3068280" y="5131309"/>
              <a:ext cx="2158942" cy="1152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弧 21"/>
            <p:cNvSpPr/>
            <p:nvPr/>
          </p:nvSpPr>
          <p:spPr>
            <a:xfrm rot="21072251">
              <a:off x="3540315" y="4690898"/>
              <a:ext cx="425793" cy="876733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" name="円弧 22"/>
            <p:cNvSpPr/>
            <p:nvPr/>
          </p:nvSpPr>
          <p:spPr>
            <a:xfrm rot="16429944">
              <a:off x="4804510" y="5396458"/>
              <a:ext cx="475869" cy="1096404"/>
            </a:xfrm>
            <a:prstGeom prst="arc">
              <a:avLst>
                <a:gd name="adj1" fmla="val 16200000"/>
                <a:gd name="adj2" fmla="val 531914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4" name="フローチャート: データ 23"/>
            <p:cNvSpPr/>
            <p:nvPr/>
          </p:nvSpPr>
          <p:spPr>
            <a:xfrm rot="12453256">
              <a:off x="3381880" y="5651146"/>
              <a:ext cx="1153494" cy="484340"/>
            </a:xfrm>
            <a:prstGeom prst="flowChartInputOutpu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" name="フローチャート: データ 24"/>
            <p:cNvSpPr/>
            <p:nvPr/>
          </p:nvSpPr>
          <p:spPr>
            <a:xfrm rot="12453256">
              <a:off x="3218760" y="5772466"/>
              <a:ext cx="1153494" cy="484340"/>
            </a:xfrm>
            <a:prstGeom prst="flowChartInputOutp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3078071" y="3002743"/>
              <a:ext cx="0" cy="2086251"/>
            </a:xfrm>
            <a:prstGeom prst="line">
              <a:avLst/>
            </a:prstGeom>
            <a:ln w="28575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4516434" y="3970279"/>
              <a:ext cx="0" cy="103440"/>
            </a:xfrm>
            <a:prstGeom prst="line">
              <a:avLst/>
            </a:prstGeom>
            <a:ln w="28575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6716060" y="3407346"/>
              <a:ext cx="0" cy="1755637"/>
            </a:xfrm>
            <a:prstGeom prst="line">
              <a:avLst/>
            </a:prstGeom>
            <a:ln w="28575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2051164" y="4775102"/>
              <a:ext cx="8707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ソース</a:t>
              </a: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852050" y="5877272"/>
              <a:ext cx="10935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ドレイン 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1530" y="5877272"/>
              <a:ext cx="2047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ゲート 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(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G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 =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FB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)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45"/>
            <p:cNvSpPr txBox="1">
              <a:spLocks noChangeArrowheads="1"/>
            </p:cNvSpPr>
            <p:nvPr/>
          </p:nvSpPr>
          <p:spPr bwMode="auto">
            <a:xfrm>
              <a:off x="3331572" y="4826293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33" name="Text Box 45"/>
            <p:cNvSpPr txBox="1">
              <a:spLocks noChangeArrowheads="1"/>
            </p:cNvSpPr>
            <p:nvPr/>
          </p:nvSpPr>
          <p:spPr bwMode="auto">
            <a:xfrm>
              <a:off x="4771930" y="5667039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34" name="Text Box 45"/>
            <p:cNvSpPr txBox="1">
              <a:spLocks noChangeArrowheads="1"/>
            </p:cNvSpPr>
            <p:nvPr/>
          </p:nvSpPr>
          <p:spPr bwMode="auto">
            <a:xfrm>
              <a:off x="3547596" y="5739047"/>
              <a:ext cx="576262" cy="525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35" name="Text Box 19"/>
            <p:cNvSpPr txBox="1">
              <a:spLocks noChangeArrowheads="1"/>
            </p:cNvSpPr>
            <p:nvPr/>
          </p:nvSpPr>
          <p:spPr bwMode="auto">
            <a:xfrm>
              <a:off x="4139124" y="4476146"/>
              <a:ext cx="1265611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　　　</a:t>
              </a:r>
              <a:endPara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6" name="Line 434"/>
            <p:cNvSpPr>
              <a:spLocks noChangeShapeType="1"/>
            </p:cNvSpPr>
            <p:nvPr/>
          </p:nvSpPr>
          <p:spPr bwMode="auto">
            <a:xfrm>
              <a:off x="5636026" y="4357499"/>
              <a:ext cx="0" cy="284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2687270" y="5240350"/>
              <a:ext cx="510218" cy="286972"/>
              <a:chOff x="1515344" y="1993231"/>
              <a:chExt cx="296863" cy="180975"/>
            </a:xfrm>
          </p:grpSpPr>
          <p:sp>
            <p:nvSpPr>
              <p:cNvPr id="38" name="Line 436"/>
              <p:cNvSpPr>
                <a:spLocks noChangeShapeType="1"/>
              </p:cNvSpPr>
              <p:nvPr/>
            </p:nvSpPr>
            <p:spPr bwMode="auto">
              <a:xfrm>
                <a:off x="1583607" y="1993231"/>
                <a:ext cx="0" cy="84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39" name="Line 435"/>
              <p:cNvSpPr>
                <a:spLocks noChangeShapeType="1"/>
              </p:cNvSpPr>
              <p:nvPr/>
            </p:nvSpPr>
            <p:spPr bwMode="auto">
              <a:xfrm flipH="1">
                <a:off x="1583607" y="1993231"/>
                <a:ext cx="2286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0" name="Rectangle 437" descr="右上がり対角線 (太)"/>
              <p:cNvSpPr>
                <a:spLocks noChangeArrowheads="1"/>
              </p:cNvSpPr>
              <p:nvPr/>
            </p:nvSpPr>
            <p:spPr bwMode="auto">
              <a:xfrm>
                <a:off x="1515344" y="2085306"/>
                <a:ext cx="136525" cy="8890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 flipH="1">
              <a:off x="5446284" y="6126477"/>
              <a:ext cx="510218" cy="286972"/>
              <a:chOff x="1515344" y="1993231"/>
              <a:chExt cx="296863" cy="180975"/>
            </a:xfrm>
          </p:grpSpPr>
          <p:sp>
            <p:nvSpPr>
              <p:cNvPr id="42" name="Line 436"/>
              <p:cNvSpPr>
                <a:spLocks noChangeShapeType="1"/>
              </p:cNvSpPr>
              <p:nvPr/>
            </p:nvSpPr>
            <p:spPr bwMode="auto">
              <a:xfrm>
                <a:off x="1583607" y="1993231"/>
                <a:ext cx="0" cy="84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" name="Line 435"/>
              <p:cNvSpPr>
                <a:spLocks noChangeShapeType="1"/>
              </p:cNvSpPr>
              <p:nvPr/>
            </p:nvSpPr>
            <p:spPr bwMode="auto">
              <a:xfrm flipH="1">
                <a:off x="1583607" y="1993231"/>
                <a:ext cx="2286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4" name="Rectangle 437" descr="右上がり対角線 (太)"/>
              <p:cNvSpPr>
                <a:spLocks noChangeArrowheads="1"/>
              </p:cNvSpPr>
              <p:nvPr/>
            </p:nvSpPr>
            <p:spPr bwMode="auto">
              <a:xfrm>
                <a:off x="1515344" y="2085306"/>
                <a:ext cx="136525" cy="8890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 flipH="1">
              <a:off x="5636026" y="4366164"/>
              <a:ext cx="510218" cy="286972"/>
              <a:chOff x="1515344" y="1993231"/>
              <a:chExt cx="296863" cy="180975"/>
            </a:xfrm>
          </p:grpSpPr>
          <p:sp>
            <p:nvSpPr>
              <p:cNvPr id="46" name="Line 436"/>
              <p:cNvSpPr>
                <a:spLocks noChangeShapeType="1"/>
              </p:cNvSpPr>
              <p:nvPr/>
            </p:nvSpPr>
            <p:spPr bwMode="auto">
              <a:xfrm>
                <a:off x="1583607" y="1993231"/>
                <a:ext cx="0" cy="84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7" name="Line 435"/>
              <p:cNvSpPr>
                <a:spLocks noChangeShapeType="1"/>
              </p:cNvSpPr>
              <p:nvPr/>
            </p:nvSpPr>
            <p:spPr bwMode="auto">
              <a:xfrm flipH="1">
                <a:off x="1583607" y="1993231"/>
                <a:ext cx="2286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8" name="Rectangle 437" descr="右上がり対角線 (太)"/>
              <p:cNvSpPr>
                <a:spLocks noChangeArrowheads="1"/>
              </p:cNvSpPr>
              <p:nvPr/>
            </p:nvSpPr>
            <p:spPr bwMode="auto">
              <a:xfrm>
                <a:off x="1515344" y="2085306"/>
                <a:ext cx="136525" cy="8890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49" name="テキスト ボックス 29"/>
            <p:cNvSpPr txBox="1"/>
            <p:nvPr/>
          </p:nvSpPr>
          <p:spPr>
            <a:xfrm>
              <a:off x="4267874" y="6440095"/>
              <a:ext cx="1093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図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6.2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endParaRPr>
            </a:p>
          </p:txBody>
        </p:sp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0B60308F-3253-4580-42BE-C064009727D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21145" y="1484784"/>
              <a:ext cx="0" cy="290318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8742B59-40BA-8BB4-EED8-EC7F7DDACD2D}"/>
                </a:ext>
              </a:extLst>
            </p:cNvPr>
            <p:cNvSpPr txBox="1"/>
            <p:nvPr/>
          </p:nvSpPr>
          <p:spPr>
            <a:xfrm rot="16200000">
              <a:off x="494331" y="2850105"/>
              <a:ext cx="25683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電子のエネルギー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07F1E58-0536-0D81-11E9-97F99F1F30E9}"/>
                </a:ext>
              </a:extLst>
            </p:cNvPr>
            <p:cNvSpPr txBox="1"/>
            <p:nvPr/>
          </p:nvSpPr>
          <p:spPr>
            <a:xfrm>
              <a:off x="2971730" y="764704"/>
              <a:ext cx="5373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E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C</a:t>
              </a:r>
              <a:endParaRPr kumimoji="1" lang="ja-JP" altLang="en-US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7F855A6E-D450-C925-B2A5-85C3293EBB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482134" y="1059037"/>
              <a:ext cx="425700" cy="25318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B9A20CD-6E4B-4A6F-A513-07B4040E688D}"/>
              </a:ext>
            </a:extLst>
          </p:cNvPr>
          <p:cNvGrpSpPr/>
          <p:nvPr/>
        </p:nvGrpSpPr>
        <p:grpSpPr>
          <a:xfrm>
            <a:off x="4127864" y="1124744"/>
            <a:ext cx="1020200" cy="828388"/>
            <a:chOff x="2206093" y="1249068"/>
            <a:chExt cx="1020200" cy="828388"/>
          </a:xfrm>
        </p:grpSpPr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C8FA8266-E931-1AC9-1B06-DAB03B358F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21985" y="1736571"/>
              <a:ext cx="504308" cy="34088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F633B8B-0C19-3DC0-44DB-2382E726528C}"/>
                </a:ext>
              </a:extLst>
            </p:cNvPr>
            <p:cNvSpPr txBox="1"/>
            <p:nvPr/>
          </p:nvSpPr>
          <p:spPr>
            <a:xfrm>
              <a:off x="2206093" y="1249068"/>
              <a:ext cx="8980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電子 </a:t>
              </a:r>
              <a:endPara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8DF383C7-8802-5570-C8F1-B04064863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14" y="895598"/>
            <a:ext cx="3164742" cy="2677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82830"/>
            <a:ext cx="7531819" cy="612177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を考慮した</a:t>
            </a:r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の式：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チャネルの</a:t>
            </a:r>
            <a:r>
              <a:rPr lang="en-US" altLang="ja-JP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kern="0" dirty="0">
                <a:latin typeface="Times New Roman" pitchFamily="18" charset="0"/>
              </a:rPr>
              <a:t>(</a:t>
            </a:r>
            <a:r>
              <a:rPr lang="en-US" altLang="ja-JP" b="1" i="1" kern="0" dirty="0">
                <a:latin typeface="Times New Roman" pitchFamily="18" charset="0"/>
              </a:rPr>
              <a:t>x</a:t>
            </a:r>
            <a:r>
              <a:rPr lang="en-US" altLang="ja-JP" b="1" kern="0" dirty="0">
                <a:latin typeface="Times New Roman" pitchFamily="18" charset="0"/>
              </a:rPr>
              <a:t>) </a:t>
            </a:r>
            <a:endParaRPr lang="ja-JP" altLang="en-US" b="1" dirty="0">
              <a:latin typeface="Times New Roman" pitchFamily="18" charset="0"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0FBA8A4A-1180-DB54-A2F8-ECFECBC9329C}"/>
              </a:ext>
            </a:extLst>
          </p:cNvPr>
          <p:cNvGrpSpPr/>
          <p:nvPr/>
        </p:nvGrpSpPr>
        <p:grpSpPr>
          <a:xfrm>
            <a:off x="4067561" y="783224"/>
            <a:ext cx="5076439" cy="4581918"/>
            <a:chOff x="3776335" y="1329068"/>
            <a:chExt cx="5145102" cy="4950032"/>
          </a:xfrm>
        </p:grpSpPr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63BCEB89-0CFE-2EBE-C6C7-903486F84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0917" y="1329068"/>
              <a:ext cx="4680520" cy="4591197"/>
            </a:xfrm>
            <a:prstGeom prst="rect">
              <a:avLst/>
            </a:prstGeom>
          </p:spPr>
        </p:pic>
        <p:sp>
          <p:nvSpPr>
            <p:cNvPr id="61" name="Text Box 43">
              <a:extLst>
                <a:ext uri="{FF2B5EF4-FFF2-40B4-BE49-F238E27FC236}">
                  <a16:creationId xmlns:a16="http://schemas.microsoft.com/office/drawing/2014/main" id="{6E9F42E2-E5CF-2306-571B-D170C9AA16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8093" y="5878990"/>
              <a:ext cx="418142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ja-JP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チャネルに沿った位置</a:t>
              </a:r>
              <a:r>
                <a:rPr lang="ja-JP" altLang="en-US" sz="2000" b="1" kern="0">
                  <a:latin typeface="Times New Roman" pitchFamily="18" charset="0"/>
                </a:rPr>
                <a:t> </a:t>
              </a:r>
              <a:r>
                <a:rPr lang="en-US" altLang="ja-JP" sz="2000" b="1" i="1" kern="0" dirty="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r>
                <a:rPr lang="en-US" altLang="ja-JP" sz="2000" b="1" kern="0" dirty="0">
                  <a:solidFill>
                    <a:srgbClr val="000000"/>
                  </a:solidFill>
                  <a:latin typeface="Times New Roman" pitchFamily="18" charset="0"/>
                </a:rPr>
                <a:t>  [</a:t>
              </a:r>
              <a:r>
                <a:rPr lang="en-US" altLang="ja-JP" sz="2000" b="1" kern="0" dirty="0">
                  <a:solidFill>
                    <a:srgbClr val="000000"/>
                  </a:solidFill>
                  <a:latin typeface="Times New Roman" pitchFamily="18" charset="0"/>
                  <a:sym typeface="Symbol" panose="05050102010706020507" pitchFamily="18" charset="2"/>
                </a:rPr>
                <a:t></a:t>
              </a:r>
              <a:r>
                <a:rPr lang="en-US" altLang="ja-JP" sz="2000" b="1" kern="0" dirty="0">
                  <a:solidFill>
                    <a:srgbClr val="000000"/>
                  </a:solidFill>
                  <a:latin typeface="Times New Roman" pitchFamily="18" charset="0"/>
                </a:rPr>
                <a:t>m]</a:t>
              </a:r>
              <a:endParaRPr lang="en-US" altLang="ja-JP" sz="2000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2" name="Text Box 43">
              <a:extLst>
                <a:ext uri="{FF2B5EF4-FFF2-40B4-BE49-F238E27FC236}">
                  <a16:creationId xmlns:a16="http://schemas.microsoft.com/office/drawing/2014/main" id="{D7912F20-E9DF-EB59-A366-9C011140B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444373" y="3254064"/>
              <a:ext cx="3069446" cy="4055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ja-JP" altLang="en-US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チャネルの</a:t>
              </a:r>
              <a:r>
                <a:rPr lang="en-US" altLang="ja-JP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ja-JP" sz="2000" b="1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2000" b="1" kern="0" dirty="0">
                  <a:latin typeface="Times New Roman" pitchFamily="18" charset="0"/>
                </a:rPr>
                <a:t>(</a:t>
              </a:r>
              <a:r>
                <a:rPr lang="en-US" altLang="ja-JP" sz="2000" b="1" i="1" kern="0" dirty="0">
                  <a:latin typeface="Times New Roman" pitchFamily="18" charset="0"/>
                </a:rPr>
                <a:t>x</a:t>
              </a:r>
              <a:r>
                <a:rPr lang="en-US" altLang="ja-JP" sz="2000" b="1" kern="0" dirty="0">
                  <a:latin typeface="Times New Roman" pitchFamily="18" charset="0"/>
                </a:rPr>
                <a:t>)  </a:t>
              </a:r>
              <a:r>
                <a:rPr lang="en-US" altLang="ja-JP" sz="2000" b="1" kern="0" dirty="0">
                  <a:solidFill>
                    <a:srgbClr val="000000"/>
                  </a:solidFill>
                  <a:latin typeface="Times New Roman" pitchFamily="18" charset="0"/>
                </a:rPr>
                <a:t>[eV]</a:t>
              </a:r>
              <a:endParaRPr lang="en-US" altLang="ja-JP" sz="2000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3" name="Text Box 43">
              <a:extLst>
                <a:ext uri="{FF2B5EF4-FFF2-40B4-BE49-F238E27FC236}">
                  <a16:creationId xmlns:a16="http://schemas.microsoft.com/office/drawing/2014/main" id="{E25F1C52-0776-D0F4-D9D3-63DD1A1ACE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0767" y="3703667"/>
              <a:ext cx="7937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chemeClr val="accent1"/>
                  </a:solidFill>
                  <a:latin typeface="Times New Roman" pitchFamily="18" charset="0"/>
                  <a:sym typeface="Symbol" panose="05050102010706020507" pitchFamily="18" charset="2"/>
                </a:rPr>
                <a:t>2.5 </a:t>
              </a:r>
              <a:r>
                <a:rPr lang="en-US" altLang="ja-JP" b="1" kern="0" dirty="0">
                  <a:solidFill>
                    <a:schemeClr val="accent1"/>
                  </a:solidFill>
                  <a:latin typeface="Times New Roman" pitchFamily="18" charset="0"/>
                </a:rPr>
                <a:t>V</a:t>
              </a:r>
              <a:endParaRPr lang="en-US" altLang="ja-JP" b="1" kern="0" baseline="-25000" dirty="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64" name="Text Box 43">
              <a:extLst>
                <a:ext uri="{FF2B5EF4-FFF2-40B4-BE49-F238E27FC236}">
                  <a16:creationId xmlns:a16="http://schemas.microsoft.com/office/drawing/2014/main" id="{ADFCDDC5-8BFF-298B-3745-44F6E855A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8925" y="2651244"/>
              <a:ext cx="7034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1 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5" name="Text Box 43">
              <a:extLst>
                <a:ext uri="{FF2B5EF4-FFF2-40B4-BE49-F238E27FC236}">
                  <a16:creationId xmlns:a16="http://schemas.microsoft.com/office/drawing/2014/main" id="{404F891E-C417-BF3E-8D61-6C6156059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7588" y="2203888"/>
              <a:ext cx="13532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i="1" kern="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b="1" i="1" kern="0" baseline="-25000" dirty="0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 = 0.5 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6" name="Text Box 43">
              <a:extLst>
                <a:ext uri="{FF2B5EF4-FFF2-40B4-BE49-F238E27FC236}">
                  <a16:creationId xmlns:a16="http://schemas.microsoft.com/office/drawing/2014/main" id="{87FADEFD-5E77-0045-7E22-ACB6D88F3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5220" y="3016763"/>
              <a:ext cx="7034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1.5 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7" name="Text Box 43">
              <a:extLst>
                <a:ext uri="{FF2B5EF4-FFF2-40B4-BE49-F238E27FC236}">
                  <a16:creationId xmlns:a16="http://schemas.microsoft.com/office/drawing/2014/main" id="{8BEC1930-65EF-D51F-F8C7-D1691A418D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5807" y="3318364"/>
              <a:ext cx="67313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  <a:sym typeface="Symbol" panose="05050102010706020507" pitchFamily="18" charset="2"/>
                </a:rPr>
                <a:t>2 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A3DFC990-23D3-71DB-ED1A-C68BFCB35914}"/>
                </a:ext>
              </a:extLst>
            </p:cNvPr>
            <p:cNvCxnSpPr/>
            <p:nvPr/>
          </p:nvCxnSpPr>
          <p:spPr bwMode="auto">
            <a:xfrm>
              <a:off x="7817958" y="3503203"/>
              <a:ext cx="851100" cy="32096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844579D4-7484-7D9D-8CA6-099872AA1A84}"/>
                </a:ext>
              </a:extLst>
            </p:cNvPr>
            <p:cNvCxnSpPr/>
            <p:nvPr/>
          </p:nvCxnSpPr>
          <p:spPr bwMode="auto">
            <a:xfrm>
              <a:off x="7880178" y="3955977"/>
              <a:ext cx="764757" cy="24670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74" name="直線矢印コネクタ 73">
              <a:extLst>
                <a:ext uri="{FF2B5EF4-FFF2-40B4-BE49-F238E27FC236}">
                  <a16:creationId xmlns:a16="http://schemas.microsoft.com/office/drawing/2014/main" id="{2B0BE6D4-E3B9-40C5-ABD4-D13F5BB098CF}"/>
                </a:ext>
              </a:extLst>
            </p:cNvPr>
            <p:cNvCxnSpPr/>
            <p:nvPr/>
          </p:nvCxnSpPr>
          <p:spPr bwMode="auto">
            <a:xfrm>
              <a:off x="7959592" y="4399677"/>
              <a:ext cx="711868" cy="19902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75" name="Text Box 43">
              <a:extLst>
                <a:ext uri="{FF2B5EF4-FFF2-40B4-BE49-F238E27FC236}">
                  <a16:creationId xmlns:a16="http://schemas.microsoft.com/office/drawing/2014/main" id="{D0514A1D-9D80-236B-B93E-DB37BE0AE6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0483" y="3440759"/>
              <a:ext cx="1470607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i="1" kern="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b="1" i="1" kern="0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kumimoji="1" lang="en-US" altLang="ja-JP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rPr>
                <a:t>= 3</a:t>
              </a:r>
              <a:r>
                <a:rPr kumimoji="1" lang="en-US" altLang="ja-JP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rPr>
                <a:t> </a:t>
              </a:r>
              <a:r>
                <a:rPr kumimoji="1" lang="en-US" altLang="ja-JP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rPr>
                <a:t>V</a:t>
              </a:r>
            </a:p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ja-JP" b="1" i="1" kern="0" dirty="0" err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b="1" i="1" kern="0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th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 = 0.6 V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E29B80CC-A60E-9626-F5FE-28CE638BB70B}"/>
                </a:ext>
              </a:extLst>
            </p:cNvPr>
            <p:cNvSpPr/>
            <p:nvPr/>
          </p:nvSpPr>
          <p:spPr>
            <a:xfrm>
              <a:off x="4734665" y="5137533"/>
              <a:ext cx="3975082" cy="4227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43E67AB0-CCE6-590A-2EE5-EA2D32761F00}"/>
                </a:ext>
              </a:extLst>
            </p:cNvPr>
            <p:cNvSpPr/>
            <p:nvPr/>
          </p:nvSpPr>
          <p:spPr>
            <a:xfrm>
              <a:off x="4528317" y="1517905"/>
              <a:ext cx="4181429" cy="4143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AE39AD4A-0E7D-D6BC-87F1-41F52B269693}"/>
                </a:ext>
              </a:extLst>
            </p:cNvPr>
            <p:cNvSpPr/>
            <p:nvPr/>
          </p:nvSpPr>
          <p:spPr>
            <a:xfrm rot="16200000">
              <a:off x="2788465" y="3388287"/>
              <a:ext cx="3853346" cy="194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Text Box 43">
              <a:extLst>
                <a:ext uri="{FF2B5EF4-FFF2-40B4-BE49-F238E27FC236}">
                  <a16:creationId xmlns:a16="http://schemas.microsoft.com/office/drawing/2014/main" id="{040CFE26-E688-EC82-446B-14CEFB8E77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837" y="4195920"/>
              <a:ext cx="7937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  <a:sym typeface="Symbol" panose="05050102010706020507" pitchFamily="18" charset="2"/>
                </a:rPr>
                <a:t>3 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0" name="Text Box 43">
              <a:extLst>
                <a:ext uri="{FF2B5EF4-FFF2-40B4-BE49-F238E27FC236}">
                  <a16:creationId xmlns:a16="http://schemas.microsoft.com/office/drawing/2014/main" id="{49ADBE48-C791-82D9-30E1-23455A935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23653" y="4659365"/>
              <a:ext cx="7937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  <a:sym typeface="Symbol" panose="05050102010706020507" pitchFamily="18" charset="2"/>
                </a:rPr>
                <a:t>3.5 </a:t>
              </a:r>
              <a:r>
                <a:rPr lang="en-US" altLang="ja-JP" b="1" kern="0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en-US" altLang="ja-JP" b="1" kern="0" baseline="-25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D0D7B4C2-A498-5B59-BA4C-F73153CC8005}"/>
                </a:ext>
              </a:extLst>
            </p:cNvPr>
            <p:cNvCxnSpPr/>
            <p:nvPr/>
          </p:nvCxnSpPr>
          <p:spPr bwMode="auto">
            <a:xfrm>
              <a:off x="8064231" y="4831884"/>
              <a:ext cx="604526" cy="15966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82" name="直線矢印コネクタ 81">
              <a:extLst>
                <a:ext uri="{FF2B5EF4-FFF2-40B4-BE49-F238E27FC236}">
                  <a16:creationId xmlns:a16="http://schemas.microsoft.com/office/drawing/2014/main" id="{5949F6EC-B2A7-1342-D49D-B1D21F6F0A70}"/>
                </a:ext>
              </a:extLst>
            </p:cNvPr>
            <p:cNvCxnSpPr/>
            <p:nvPr/>
          </p:nvCxnSpPr>
          <p:spPr bwMode="auto">
            <a:xfrm>
              <a:off x="4734665" y="2174672"/>
              <a:ext cx="518953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9C055025-DCF9-2EAC-7555-55E7B4369D16}"/>
                </a:ext>
              </a:extLst>
            </p:cNvPr>
            <p:cNvSpPr txBox="1"/>
            <p:nvPr/>
          </p:nvSpPr>
          <p:spPr>
            <a:xfrm>
              <a:off x="4715139" y="1635833"/>
              <a:ext cx="14706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ja-JP" sz="2400" b="1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ja-JP" altLang="en-US" sz="2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(= </a:t>
              </a:r>
              <a:r>
                <a:rPr kumimoji="1" lang="en-US" altLang="ja-JP" b="1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E</a:t>
              </a:r>
              <a:r>
                <a:rPr lang="en-US" altLang="ja-JP" b="1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kumimoji="1"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1" lang="ja-JP" altLang="en-US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A20CDE-5A28-1821-5EAF-33BFB2DAC1D5}"/>
              </a:ext>
            </a:extLst>
          </p:cNvPr>
          <p:cNvGrpSpPr/>
          <p:nvPr/>
        </p:nvGrpSpPr>
        <p:grpSpPr>
          <a:xfrm>
            <a:off x="102590" y="1340768"/>
            <a:ext cx="3821338" cy="2612214"/>
            <a:chOff x="-18662" y="2576776"/>
            <a:chExt cx="3821338" cy="2612214"/>
          </a:xfrm>
        </p:grpSpPr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280374" y="2631861"/>
              <a:ext cx="874255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ソース</a:t>
              </a:r>
              <a:endParaRPr lang="en-US" altLang="ja-JP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V="1">
              <a:off x="1332293" y="4673866"/>
              <a:ext cx="2057670" cy="95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6" name="Text Box 46"/>
            <p:cNvSpPr txBox="1">
              <a:spLocks noChangeArrowheads="1"/>
            </p:cNvSpPr>
            <p:nvPr/>
          </p:nvSpPr>
          <p:spPr bwMode="auto">
            <a:xfrm>
              <a:off x="2508340" y="4662716"/>
              <a:ext cx="322822" cy="52540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b="1" i="1" dirty="0">
                  <a:latin typeface="Times New Roman" pitchFamily="18" charset="0"/>
                  <a:ea typeface="ＭＳ ゴシック" pitchFamily="49" charset="-128"/>
                </a:rPr>
                <a:t>L</a:t>
              </a:r>
              <a:endParaRPr lang="en-US" altLang="ja-JP" sz="2800" i="1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47" name="Text Box 38"/>
            <p:cNvSpPr txBox="1">
              <a:spLocks noChangeArrowheads="1"/>
            </p:cNvSpPr>
            <p:nvPr/>
          </p:nvSpPr>
          <p:spPr bwMode="auto">
            <a:xfrm>
              <a:off x="1612363" y="2576776"/>
              <a:ext cx="1111500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チャネル</a:t>
              </a:r>
              <a:endParaRPr lang="en-US" altLang="ja-JP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49" name="Text Box 38"/>
            <p:cNvSpPr txBox="1">
              <a:spLocks noChangeArrowheads="1"/>
            </p:cNvSpPr>
            <p:nvPr/>
          </p:nvSpPr>
          <p:spPr bwMode="auto">
            <a:xfrm>
              <a:off x="2697588" y="3207101"/>
              <a:ext cx="1105088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ドレイン</a:t>
              </a:r>
              <a:endParaRPr lang="en-US" altLang="ja-JP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27287" y="2963477"/>
              <a:ext cx="3136601" cy="1329619"/>
              <a:chOff x="427287" y="2963477"/>
              <a:chExt cx="3136601" cy="1329619"/>
            </a:xfrm>
          </p:grpSpPr>
          <p:sp>
            <p:nvSpPr>
              <p:cNvPr id="55" name="Line 19"/>
              <p:cNvSpPr>
                <a:spLocks noChangeShapeType="1"/>
              </p:cNvSpPr>
              <p:nvPr/>
            </p:nvSpPr>
            <p:spPr bwMode="auto">
              <a:xfrm>
                <a:off x="427287" y="3039129"/>
                <a:ext cx="609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Line 25"/>
              <p:cNvSpPr>
                <a:spLocks noChangeShapeType="1"/>
              </p:cNvSpPr>
              <p:nvPr/>
            </p:nvSpPr>
            <p:spPr bwMode="auto">
              <a:xfrm>
                <a:off x="2917777" y="3606415"/>
                <a:ext cx="609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27"/>
              <p:cNvSpPr>
                <a:spLocks/>
              </p:cNvSpPr>
              <p:nvPr/>
            </p:nvSpPr>
            <p:spPr bwMode="auto">
              <a:xfrm>
                <a:off x="1025754" y="2967620"/>
                <a:ext cx="307487" cy="71509"/>
              </a:xfrm>
              <a:custGeom>
                <a:avLst/>
                <a:gdLst>
                  <a:gd name="T0" fmla="*/ 0 w 288"/>
                  <a:gd name="T1" fmla="*/ 288 h 288"/>
                  <a:gd name="T2" fmla="*/ 96 w 288"/>
                  <a:gd name="T3" fmla="*/ 240 h 288"/>
                  <a:gd name="T4" fmla="*/ 144 w 288"/>
                  <a:gd name="T5" fmla="*/ 144 h 288"/>
                  <a:gd name="T6" fmla="*/ 192 w 288"/>
                  <a:gd name="T7" fmla="*/ 48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  <a:gd name="connsiteX0" fmla="*/ 0 w 10000"/>
                  <a:gd name="connsiteY0" fmla="*/ 10000 h 10000"/>
                  <a:gd name="connsiteX1" fmla="*/ 3333 w 10000"/>
                  <a:gd name="connsiteY1" fmla="*/ 8333 h 10000"/>
                  <a:gd name="connsiteX2" fmla="*/ 5000 w 10000"/>
                  <a:gd name="connsiteY2" fmla="*/ 5000 h 10000"/>
                  <a:gd name="connsiteX3" fmla="*/ 7295 w 10000"/>
                  <a:gd name="connsiteY3" fmla="*/ 1042 h 10000"/>
                  <a:gd name="connsiteX4" fmla="*/ 10000 w 10000"/>
                  <a:gd name="connsiteY4" fmla="*/ 0 h 10000"/>
                  <a:gd name="connsiteX0" fmla="*/ 0 w 10000"/>
                  <a:gd name="connsiteY0" fmla="*/ 10019 h 10019"/>
                  <a:gd name="connsiteX1" fmla="*/ 3333 w 10000"/>
                  <a:gd name="connsiteY1" fmla="*/ 8352 h 10019"/>
                  <a:gd name="connsiteX2" fmla="*/ 5000 w 10000"/>
                  <a:gd name="connsiteY2" fmla="*/ 5019 h 10019"/>
                  <a:gd name="connsiteX3" fmla="*/ 7295 w 10000"/>
                  <a:gd name="connsiteY3" fmla="*/ 1061 h 10019"/>
                  <a:gd name="connsiteX4" fmla="*/ 10000 w 10000"/>
                  <a:gd name="connsiteY4" fmla="*/ 19 h 1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19">
                    <a:moveTo>
                      <a:pt x="0" y="10019"/>
                    </a:moveTo>
                    <a:cubicBezTo>
                      <a:pt x="1250" y="9602"/>
                      <a:pt x="2500" y="9186"/>
                      <a:pt x="3333" y="8352"/>
                    </a:cubicBezTo>
                    <a:cubicBezTo>
                      <a:pt x="4167" y="7519"/>
                      <a:pt x="4340" y="6234"/>
                      <a:pt x="5000" y="5019"/>
                    </a:cubicBezTo>
                    <a:cubicBezTo>
                      <a:pt x="5660" y="3804"/>
                      <a:pt x="6461" y="1894"/>
                      <a:pt x="7295" y="1061"/>
                    </a:cubicBezTo>
                    <a:cubicBezTo>
                      <a:pt x="8128" y="227"/>
                      <a:pt x="8685" y="-85"/>
                      <a:pt x="10000" y="1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>
                <a:off x="1327102" y="2963477"/>
                <a:ext cx="1590675" cy="642938"/>
              </a:xfrm>
              <a:custGeom>
                <a:avLst/>
                <a:gdLst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76250 w 1471613"/>
                  <a:gd name="connsiteY4" fmla="*/ 138113 h 590550"/>
                  <a:gd name="connsiteX5" fmla="*/ 581025 w 1471613"/>
                  <a:gd name="connsiteY5" fmla="*/ 157163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581025 w 1471613"/>
                  <a:gd name="connsiteY5" fmla="*/ 157163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23950 w 1471613"/>
                  <a:gd name="connsiteY9" fmla="*/ 352425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0126 w 1471613"/>
                  <a:gd name="connsiteY8" fmla="*/ 304800 h 590550"/>
                  <a:gd name="connsiteX9" fmla="*/ 1123950 w 1471613"/>
                  <a:gd name="connsiteY9" fmla="*/ 352425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52475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81113 w 1490663"/>
                  <a:gd name="connsiteY10" fmla="*/ 428625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52475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33488 w 1490663"/>
                  <a:gd name="connsiteY10" fmla="*/ 404813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38188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33488 w 1490663"/>
                  <a:gd name="connsiteY10" fmla="*/ 404813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500188"/>
                  <a:gd name="connsiteY0" fmla="*/ 0 h 623888"/>
                  <a:gd name="connsiteX1" fmla="*/ 157163 w 1500188"/>
                  <a:gd name="connsiteY1" fmla="*/ 33338 h 623888"/>
                  <a:gd name="connsiteX2" fmla="*/ 242888 w 1500188"/>
                  <a:gd name="connsiteY2" fmla="*/ 57151 h 623888"/>
                  <a:gd name="connsiteX3" fmla="*/ 357188 w 1500188"/>
                  <a:gd name="connsiteY3" fmla="*/ 90488 h 623888"/>
                  <a:gd name="connsiteX4" fmla="*/ 471487 w 1500188"/>
                  <a:gd name="connsiteY4" fmla="*/ 128589 h 623888"/>
                  <a:gd name="connsiteX5" fmla="*/ 619125 w 1500188"/>
                  <a:gd name="connsiteY5" fmla="*/ 176213 h 623888"/>
                  <a:gd name="connsiteX6" fmla="*/ 747713 w 1500188"/>
                  <a:gd name="connsiteY6" fmla="*/ 219076 h 623888"/>
                  <a:gd name="connsiteX7" fmla="*/ 871538 w 1500188"/>
                  <a:gd name="connsiteY7" fmla="*/ 266701 h 623888"/>
                  <a:gd name="connsiteX8" fmla="*/ 1009651 w 1500188"/>
                  <a:gd name="connsiteY8" fmla="*/ 309563 h 623888"/>
                  <a:gd name="connsiteX9" fmla="*/ 1133475 w 1500188"/>
                  <a:gd name="connsiteY9" fmla="*/ 357188 h 623888"/>
                  <a:gd name="connsiteX10" fmla="*/ 1243013 w 1500188"/>
                  <a:gd name="connsiteY10" fmla="*/ 409576 h 623888"/>
                  <a:gd name="connsiteX11" fmla="*/ 1352550 w 1500188"/>
                  <a:gd name="connsiteY11" fmla="*/ 481013 h 623888"/>
                  <a:gd name="connsiteX12" fmla="*/ 1419226 w 1500188"/>
                  <a:gd name="connsiteY12" fmla="*/ 538163 h 623888"/>
                  <a:gd name="connsiteX13" fmla="*/ 1500188 w 1500188"/>
                  <a:gd name="connsiteY13" fmla="*/ 623888 h 623888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19226 w 1590675"/>
                  <a:gd name="connsiteY12" fmla="*/ 538163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99"/>
                  <a:gd name="connsiteX1" fmla="*/ 157163 w 1590675"/>
                  <a:gd name="connsiteY1" fmla="*/ 33338 h 633499"/>
                  <a:gd name="connsiteX2" fmla="*/ 242888 w 1590675"/>
                  <a:gd name="connsiteY2" fmla="*/ 57151 h 633499"/>
                  <a:gd name="connsiteX3" fmla="*/ 357188 w 1590675"/>
                  <a:gd name="connsiteY3" fmla="*/ 90488 h 633499"/>
                  <a:gd name="connsiteX4" fmla="*/ 471487 w 1590675"/>
                  <a:gd name="connsiteY4" fmla="*/ 128589 h 633499"/>
                  <a:gd name="connsiteX5" fmla="*/ 619125 w 1590675"/>
                  <a:gd name="connsiteY5" fmla="*/ 176213 h 633499"/>
                  <a:gd name="connsiteX6" fmla="*/ 747713 w 1590675"/>
                  <a:gd name="connsiteY6" fmla="*/ 219076 h 633499"/>
                  <a:gd name="connsiteX7" fmla="*/ 871538 w 1590675"/>
                  <a:gd name="connsiteY7" fmla="*/ 266701 h 633499"/>
                  <a:gd name="connsiteX8" fmla="*/ 1009651 w 1590675"/>
                  <a:gd name="connsiteY8" fmla="*/ 309563 h 633499"/>
                  <a:gd name="connsiteX9" fmla="*/ 1133475 w 1590675"/>
                  <a:gd name="connsiteY9" fmla="*/ 357188 h 633499"/>
                  <a:gd name="connsiteX10" fmla="*/ 1243013 w 1590675"/>
                  <a:gd name="connsiteY10" fmla="*/ 409576 h 633499"/>
                  <a:gd name="connsiteX11" fmla="*/ 1352550 w 1590675"/>
                  <a:gd name="connsiteY11" fmla="*/ 481013 h 633499"/>
                  <a:gd name="connsiteX12" fmla="*/ 1490664 w 1590675"/>
                  <a:gd name="connsiteY12" fmla="*/ 619125 h 633499"/>
                  <a:gd name="connsiteX13" fmla="*/ 1590675 w 1590675"/>
                  <a:gd name="connsiteY13" fmla="*/ 633413 h 633499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76376 w 1590675"/>
                  <a:gd name="connsiteY12" fmla="*/ 600075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81125 w 1590675"/>
                  <a:gd name="connsiteY11" fmla="*/ 500063 h 633413"/>
                  <a:gd name="connsiteX12" fmla="*/ 1476376 w 1590675"/>
                  <a:gd name="connsiteY12" fmla="*/ 600075 h 633413"/>
                  <a:gd name="connsiteX13" fmla="*/ 1590675 w 1590675"/>
                  <a:gd name="connsiteY13" fmla="*/ 633413 h 633413"/>
                  <a:gd name="connsiteX0" fmla="*/ 0 w 1590675"/>
                  <a:gd name="connsiteY0" fmla="*/ 0 h 628651"/>
                  <a:gd name="connsiteX1" fmla="*/ 157163 w 1590675"/>
                  <a:gd name="connsiteY1" fmla="*/ 33338 h 628651"/>
                  <a:gd name="connsiteX2" fmla="*/ 242888 w 1590675"/>
                  <a:gd name="connsiteY2" fmla="*/ 57151 h 628651"/>
                  <a:gd name="connsiteX3" fmla="*/ 357188 w 1590675"/>
                  <a:gd name="connsiteY3" fmla="*/ 90488 h 628651"/>
                  <a:gd name="connsiteX4" fmla="*/ 471487 w 1590675"/>
                  <a:gd name="connsiteY4" fmla="*/ 128589 h 628651"/>
                  <a:gd name="connsiteX5" fmla="*/ 619125 w 1590675"/>
                  <a:gd name="connsiteY5" fmla="*/ 176213 h 628651"/>
                  <a:gd name="connsiteX6" fmla="*/ 747713 w 1590675"/>
                  <a:gd name="connsiteY6" fmla="*/ 219076 h 628651"/>
                  <a:gd name="connsiteX7" fmla="*/ 871538 w 1590675"/>
                  <a:gd name="connsiteY7" fmla="*/ 266701 h 628651"/>
                  <a:gd name="connsiteX8" fmla="*/ 1009651 w 1590675"/>
                  <a:gd name="connsiteY8" fmla="*/ 309563 h 628651"/>
                  <a:gd name="connsiteX9" fmla="*/ 1133475 w 1590675"/>
                  <a:gd name="connsiteY9" fmla="*/ 357188 h 628651"/>
                  <a:gd name="connsiteX10" fmla="*/ 1243013 w 1590675"/>
                  <a:gd name="connsiteY10" fmla="*/ 409576 h 628651"/>
                  <a:gd name="connsiteX11" fmla="*/ 1381125 w 1590675"/>
                  <a:gd name="connsiteY11" fmla="*/ 500063 h 628651"/>
                  <a:gd name="connsiteX12" fmla="*/ 1476376 w 1590675"/>
                  <a:gd name="connsiteY12" fmla="*/ 600075 h 628651"/>
                  <a:gd name="connsiteX13" fmla="*/ 1590675 w 1590675"/>
                  <a:gd name="connsiteY13" fmla="*/ 628651 h 628651"/>
                  <a:gd name="connsiteX0" fmla="*/ 0 w 1576387"/>
                  <a:gd name="connsiteY0" fmla="*/ 0 h 657226"/>
                  <a:gd name="connsiteX1" fmla="*/ 157163 w 1576387"/>
                  <a:gd name="connsiteY1" fmla="*/ 33338 h 657226"/>
                  <a:gd name="connsiteX2" fmla="*/ 242888 w 1576387"/>
                  <a:gd name="connsiteY2" fmla="*/ 57151 h 657226"/>
                  <a:gd name="connsiteX3" fmla="*/ 357188 w 1576387"/>
                  <a:gd name="connsiteY3" fmla="*/ 90488 h 657226"/>
                  <a:gd name="connsiteX4" fmla="*/ 471487 w 1576387"/>
                  <a:gd name="connsiteY4" fmla="*/ 128589 h 657226"/>
                  <a:gd name="connsiteX5" fmla="*/ 619125 w 1576387"/>
                  <a:gd name="connsiteY5" fmla="*/ 176213 h 657226"/>
                  <a:gd name="connsiteX6" fmla="*/ 747713 w 1576387"/>
                  <a:gd name="connsiteY6" fmla="*/ 219076 h 657226"/>
                  <a:gd name="connsiteX7" fmla="*/ 871538 w 1576387"/>
                  <a:gd name="connsiteY7" fmla="*/ 266701 h 657226"/>
                  <a:gd name="connsiteX8" fmla="*/ 1009651 w 1576387"/>
                  <a:gd name="connsiteY8" fmla="*/ 309563 h 657226"/>
                  <a:gd name="connsiteX9" fmla="*/ 1133475 w 1576387"/>
                  <a:gd name="connsiteY9" fmla="*/ 357188 h 657226"/>
                  <a:gd name="connsiteX10" fmla="*/ 1243013 w 1576387"/>
                  <a:gd name="connsiteY10" fmla="*/ 409576 h 657226"/>
                  <a:gd name="connsiteX11" fmla="*/ 1381125 w 1576387"/>
                  <a:gd name="connsiteY11" fmla="*/ 500063 h 657226"/>
                  <a:gd name="connsiteX12" fmla="*/ 1476376 w 1576387"/>
                  <a:gd name="connsiteY12" fmla="*/ 600075 h 657226"/>
                  <a:gd name="connsiteX13" fmla="*/ 1576387 w 1576387"/>
                  <a:gd name="connsiteY13" fmla="*/ 657226 h 657226"/>
                  <a:gd name="connsiteX0" fmla="*/ 0 w 1585912"/>
                  <a:gd name="connsiteY0" fmla="*/ 0 h 633413"/>
                  <a:gd name="connsiteX1" fmla="*/ 157163 w 1585912"/>
                  <a:gd name="connsiteY1" fmla="*/ 33338 h 633413"/>
                  <a:gd name="connsiteX2" fmla="*/ 242888 w 1585912"/>
                  <a:gd name="connsiteY2" fmla="*/ 57151 h 633413"/>
                  <a:gd name="connsiteX3" fmla="*/ 357188 w 1585912"/>
                  <a:gd name="connsiteY3" fmla="*/ 90488 h 633413"/>
                  <a:gd name="connsiteX4" fmla="*/ 471487 w 1585912"/>
                  <a:gd name="connsiteY4" fmla="*/ 128589 h 633413"/>
                  <a:gd name="connsiteX5" fmla="*/ 619125 w 1585912"/>
                  <a:gd name="connsiteY5" fmla="*/ 176213 h 633413"/>
                  <a:gd name="connsiteX6" fmla="*/ 747713 w 1585912"/>
                  <a:gd name="connsiteY6" fmla="*/ 219076 h 633413"/>
                  <a:gd name="connsiteX7" fmla="*/ 871538 w 1585912"/>
                  <a:gd name="connsiteY7" fmla="*/ 266701 h 633413"/>
                  <a:gd name="connsiteX8" fmla="*/ 1009651 w 1585912"/>
                  <a:gd name="connsiteY8" fmla="*/ 309563 h 633413"/>
                  <a:gd name="connsiteX9" fmla="*/ 1133475 w 1585912"/>
                  <a:gd name="connsiteY9" fmla="*/ 357188 h 633413"/>
                  <a:gd name="connsiteX10" fmla="*/ 1243013 w 1585912"/>
                  <a:gd name="connsiteY10" fmla="*/ 409576 h 633413"/>
                  <a:gd name="connsiteX11" fmla="*/ 1381125 w 1585912"/>
                  <a:gd name="connsiteY11" fmla="*/ 500063 h 633413"/>
                  <a:gd name="connsiteX12" fmla="*/ 1476376 w 1585912"/>
                  <a:gd name="connsiteY12" fmla="*/ 600075 h 633413"/>
                  <a:gd name="connsiteX13" fmla="*/ 1585912 w 1585912"/>
                  <a:gd name="connsiteY13" fmla="*/ 633413 h 633413"/>
                  <a:gd name="connsiteX0" fmla="*/ 0 w 1590675"/>
                  <a:gd name="connsiteY0" fmla="*/ 0 h 642938"/>
                  <a:gd name="connsiteX1" fmla="*/ 157163 w 1590675"/>
                  <a:gd name="connsiteY1" fmla="*/ 33338 h 642938"/>
                  <a:gd name="connsiteX2" fmla="*/ 242888 w 1590675"/>
                  <a:gd name="connsiteY2" fmla="*/ 57151 h 642938"/>
                  <a:gd name="connsiteX3" fmla="*/ 357188 w 1590675"/>
                  <a:gd name="connsiteY3" fmla="*/ 90488 h 642938"/>
                  <a:gd name="connsiteX4" fmla="*/ 471487 w 1590675"/>
                  <a:gd name="connsiteY4" fmla="*/ 128589 h 642938"/>
                  <a:gd name="connsiteX5" fmla="*/ 619125 w 1590675"/>
                  <a:gd name="connsiteY5" fmla="*/ 176213 h 642938"/>
                  <a:gd name="connsiteX6" fmla="*/ 747713 w 1590675"/>
                  <a:gd name="connsiteY6" fmla="*/ 219076 h 642938"/>
                  <a:gd name="connsiteX7" fmla="*/ 871538 w 1590675"/>
                  <a:gd name="connsiteY7" fmla="*/ 266701 h 642938"/>
                  <a:gd name="connsiteX8" fmla="*/ 1009651 w 1590675"/>
                  <a:gd name="connsiteY8" fmla="*/ 309563 h 642938"/>
                  <a:gd name="connsiteX9" fmla="*/ 1133475 w 1590675"/>
                  <a:gd name="connsiteY9" fmla="*/ 357188 h 642938"/>
                  <a:gd name="connsiteX10" fmla="*/ 1243013 w 1590675"/>
                  <a:gd name="connsiteY10" fmla="*/ 409576 h 642938"/>
                  <a:gd name="connsiteX11" fmla="*/ 1381125 w 1590675"/>
                  <a:gd name="connsiteY11" fmla="*/ 500063 h 642938"/>
                  <a:gd name="connsiteX12" fmla="*/ 1476376 w 1590675"/>
                  <a:gd name="connsiteY12" fmla="*/ 600075 h 642938"/>
                  <a:gd name="connsiteX13" fmla="*/ 1590675 w 1590675"/>
                  <a:gd name="connsiteY13" fmla="*/ 642938 h 642938"/>
                  <a:gd name="connsiteX0" fmla="*/ 0 w 1590675"/>
                  <a:gd name="connsiteY0" fmla="*/ 0 h 642938"/>
                  <a:gd name="connsiteX1" fmla="*/ 157163 w 1590675"/>
                  <a:gd name="connsiteY1" fmla="*/ 33338 h 642938"/>
                  <a:gd name="connsiteX2" fmla="*/ 242888 w 1590675"/>
                  <a:gd name="connsiteY2" fmla="*/ 57151 h 642938"/>
                  <a:gd name="connsiteX3" fmla="*/ 357188 w 1590675"/>
                  <a:gd name="connsiteY3" fmla="*/ 90488 h 642938"/>
                  <a:gd name="connsiteX4" fmla="*/ 471487 w 1590675"/>
                  <a:gd name="connsiteY4" fmla="*/ 128589 h 642938"/>
                  <a:gd name="connsiteX5" fmla="*/ 619125 w 1590675"/>
                  <a:gd name="connsiteY5" fmla="*/ 176213 h 642938"/>
                  <a:gd name="connsiteX6" fmla="*/ 747713 w 1590675"/>
                  <a:gd name="connsiteY6" fmla="*/ 219076 h 642938"/>
                  <a:gd name="connsiteX7" fmla="*/ 871538 w 1590675"/>
                  <a:gd name="connsiteY7" fmla="*/ 266701 h 642938"/>
                  <a:gd name="connsiteX8" fmla="*/ 1009651 w 1590675"/>
                  <a:gd name="connsiteY8" fmla="*/ 309563 h 642938"/>
                  <a:gd name="connsiteX9" fmla="*/ 1133475 w 1590675"/>
                  <a:gd name="connsiteY9" fmla="*/ 357188 h 642938"/>
                  <a:gd name="connsiteX10" fmla="*/ 1243013 w 1590675"/>
                  <a:gd name="connsiteY10" fmla="*/ 409576 h 642938"/>
                  <a:gd name="connsiteX11" fmla="*/ 1381125 w 1590675"/>
                  <a:gd name="connsiteY11" fmla="*/ 500063 h 642938"/>
                  <a:gd name="connsiteX12" fmla="*/ 1476376 w 1590675"/>
                  <a:gd name="connsiteY12" fmla="*/ 600075 h 642938"/>
                  <a:gd name="connsiteX13" fmla="*/ 1590675 w 1590675"/>
                  <a:gd name="connsiteY13" fmla="*/ 642938 h 64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90675" h="642938">
                    <a:moveTo>
                      <a:pt x="0" y="0"/>
                    </a:moveTo>
                    <a:cubicBezTo>
                      <a:pt x="54372" y="9922"/>
                      <a:pt x="116682" y="23813"/>
                      <a:pt x="157163" y="33338"/>
                    </a:cubicBezTo>
                    <a:cubicBezTo>
                      <a:pt x="197644" y="42863"/>
                      <a:pt x="242888" y="57151"/>
                      <a:pt x="242888" y="57151"/>
                    </a:cubicBezTo>
                    <a:cubicBezTo>
                      <a:pt x="276226" y="66676"/>
                      <a:pt x="319088" y="78582"/>
                      <a:pt x="357188" y="90488"/>
                    </a:cubicBezTo>
                    <a:cubicBezTo>
                      <a:pt x="395288" y="102394"/>
                      <a:pt x="427831" y="114302"/>
                      <a:pt x="471487" y="128589"/>
                    </a:cubicBezTo>
                    <a:lnTo>
                      <a:pt x="619125" y="176213"/>
                    </a:lnTo>
                    <a:cubicBezTo>
                      <a:pt x="665163" y="191294"/>
                      <a:pt x="705644" y="203995"/>
                      <a:pt x="747713" y="219076"/>
                    </a:cubicBezTo>
                    <a:cubicBezTo>
                      <a:pt x="789782" y="234157"/>
                      <a:pt x="827882" y="251620"/>
                      <a:pt x="871538" y="266701"/>
                    </a:cubicBezTo>
                    <a:cubicBezTo>
                      <a:pt x="915194" y="281782"/>
                      <a:pt x="965995" y="294482"/>
                      <a:pt x="1009651" y="309563"/>
                    </a:cubicBezTo>
                    <a:cubicBezTo>
                      <a:pt x="1053307" y="324644"/>
                      <a:pt x="1094581" y="340519"/>
                      <a:pt x="1133475" y="357188"/>
                    </a:cubicBezTo>
                    <a:cubicBezTo>
                      <a:pt x="1172369" y="373857"/>
                      <a:pt x="1201738" y="385764"/>
                      <a:pt x="1243013" y="409576"/>
                    </a:cubicBezTo>
                    <a:cubicBezTo>
                      <a:pt x="1284288" y="433388"/>
                      <a:pt x="1342231" y="468313"/>
                      <a:pt x="1381125" y="500063"/>
                    </a:cubicBezTo>
                    <a:cubicBezTo>
                      <a:pt x="1420019" y="531813"/>
                      <a:pt x="1441451" y="576263"/>
                      <a:pt x="1476376" y="600075"/>
                    </a:cubicBezTo>
                    <a:cubicBezTo>
                      <a:pt x="1511301" y="623887"/>
                      <a:pt x="1482328" y="614362"/>
                      <a:pt x="1590675" y="642938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Line 19"/>
              <p:cNvSpPr>
                <a:spLocks noChangeShapeType="1"/>
              </p:cNvSpPr>
              <p:nvPr/>
            </p:nvSpPr>
            <p:spPr bwMode="auto">
              <a:xfrm>
                <a:off x="463798" y="3725810"/>
                <a:ext cx="609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Line 25"/>
              <p:cNvSpPr>
                <a:spLocks noChangeShapeType="1"/>
              </p:cNvSpPr>
              <p:nvPr/>
            </p:nvSpPr>
            <p:spPr bwMode="auto">
              <a:xfrm>
                <a:off x="2954288" y="4293096"/>
                <a:ext cx="609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27"/>
              <p:cNvSpPr>
                <a:spLocks/>
              </p:cNvSpPr>
              <p:nvPr/>
            </p:nvSpPr>
            <p:spPr bwMode="auto">
              <a:xfrm>
                <a:off x="1062265" y="3654301"/>
                <a:ext cx="307487" cy="71509"/>
              </a:xfrm>
              <a:custGeom>
                <a:avLst/>
                <a:gdLst>
                  <a:gd name="T0" fmla="*/ 0 w 288"/>
                  <a:gd name="T1" fmla="*/ 288 h 288"/>
                  <a:gd name="T2" fmla="*/ 96 w 288"/>
                  <a:gd name="T3" fmla="*/ 240 h 288"/>
                  <a:gd name="T4" fmla="*/ 144 w 288"/>
                  <a:gd name="T5" fmla="*/ 144 h 288"/>
                  <a:gd name="T6" fmla="*/ 192 w 288"/>
                  <a:gd name="T7" fmla="*/ 48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  <a:gd name="connsiteX0" fmla="*/ 0 w 10000"/>
                  <a:gd name="connsiteY0" fmla="*/ 10000 h 10000"/>
                  <a:gd name="connsiteX1" fmla="*/ 3333 w 10000"/>
                  <a:gd name="connsiteY1" fmla="*/ 8333 h 10000"/>
                  <a:gd name="connsiteX2" fmla="*/ 5000 w 10000"/>
                  <a:gd name="connsiteY2" fmla="*/ 5000 h 10000"/>
                  <a:gd name="connsiteX3" fmla="*/ 7295 w 10000"/>
                  <a:gd name="connsiteY3" fmla="*/ 1042 h 10000"/>
                  <a:gd name="connsiteX4" fmla="*/ 10000 w 10000"/>
                  <a:gd name="connsiteY4" fmla="*/ 0 h 10000"/>
                  <a:gd name="connsiteX0" fmla="*/ 0 w 10000"/>
                  <a:gd name="connsiteY0" fmla="*/ 10019 h 10019"/>
                  <a:gd name="connsiteX1" fmla="*/ 3333 w 10000"/>
                  <a:gd name="connsiteY1" fmla="*/ 8352 h 10019"/>
                  <a:gd name="connsiteX2" fmla="*/ 5000 w 10000"/>
                  <a:gd name="connsiteY2" fmla="*/ 5019 h 10019"/>
                  <a:gd name="connsiteX3" fmla="*/ 7295 w 10000"/>
                  <a:gd name="connsiteY3" fmla="*/ 1061 h 10019"/>
                  <a:gd name="connsiteX4" fmla="*/ 10000 w 10000"/>
                  <a:gd name="connsiteY4" fmla="*/ 19 h 1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19">
                    <a:moveTo>
                      <a:pt x="0" y="10019"/>
                    </a:moveTo>
                    <a:cubicBezTo>
                      <a:pt x="1250" y="9602"/>
                      <a:pt x="2500" y="9186"/>
                      <a:pt x="3333" y="8352"/>
                    </a:cubicBezTo>
                    <a:cubicBezTo>
                      <a:pt x="4167" y="7519"/>
                      <a:pt x="4340" y="6234"/>
                      <a:pt x="5000" y="5019"/>
                    </a:cubicBezTo>
                    <a:cubicBezTo>
                      <a:pt x="5660" y="3804"/>
                      <a:pt x="6461" y="1894"/>
                      <a:pt x="7295" y="1061"/>
                    </a:cubicBezTo>
                    <a:cubicBezTo>
                      <a:pt x="8128" y="227"/>
                      <a:pt x="8685" y="-85"/>
                      <a:pt x="10000" y="19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1363613" y="3650158"/>
                <a:ext cx="1590675" cy="642938"/>
              </a:xfrm>
              <a:custGeom>
                <a:avLst/>
                <a:gdLst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76250 w 1471613"/>
                  <a:gd name="connsiteY4" fmla="*/ 138113 h 590550"/>
                  <a:gd name="connsiteX5" fmla="*/ 581025 w 1471613"/>
                  <a:gd name="connsiteY5" fmla="*/ 157163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581025 w 1471613"/>
                  <a:gd name="connsiteY5" fmla="*/ 157163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14463 w 1471613"/>
                  <a:gd name="connsiteY12" fmla="*/ 504825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71588 w 1471613"/>
                  <a:gd name="connsiteY10" fmla="*/ 438150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52525 w 1471613"/>
                  <a:gd name="connsiteY9" fmla="*/ 361950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4888 w 1471613"/>
                  <a:gd name="connsiteY8" fmla="*/ 300038 h 590550"/>
                  <a:gd name="connsiteX9" fmla="*/ 1123950 w 1471613"/>
                  <a:gd name="connsiteY9" fmla="*/ 352425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71613"/>
                  <a:gd name="connsiteY0" fmla="*/ 0 h 590550"/>
                  <a:gd name="connsiteX1" fmla="*/ 147638 w 1471613"/>
                  <a:gd name="connsiteY1" fmla="*/ 28575 h 590550"/>
                  <a:gd name="connsiteX2" fmla="*/ 233363 w 1471613"/>
                  <a:gd name="connsiteY2" fmla="*/ 52388 h 590550"/>
                  <a:gd name="connsiteX3" fmla="*/ 347663 w 1471613"/>
                  <a:gd name="connsiteY3" fmla="*/ 85725 h 590550"/>
                  <a:gd name="connsiteX4" fmla="*/ 461962 w 1471613"/>
                  <a:gd name="connsiteY4" fmla="*/ 123826 h 590550"/>
                  <a:gd name="connsiteX5" fmla="*/ 609600 w 1471613"/>
                  <a:gd name="connsiteY5" fmla="*/ 171450 h 590550"/>
                  <a:gd name="connsiteX6" fmla="*/ 752475 w 1471613"/>
                  <a:gd name="connsiteY6" fmla="*/ 214313 h 590550"/>
                  <a:gd name="connsiteX7" fmla="*/ 862013 w 1471613"/>
                  <a:gd name="connsiteY7" fmla="*/ 261938 h 590550"/>
                  <a:gd name="connsiteX8" fmla="*/ 1000126 w 1471613"/>
                  <a:gd name="connsiteY8" fmla="*/ 304800 h 590550"/>
                  <a:gd name="connsiteX9" fmla="*/ 1123950 w 1471613"/>
                  <a:gd name="connsiteY9" fmla="*/ 352425 h 590550"/>
                  <a:gd name="connsiteX10" fmla="*/ 1281113 w 1471613"/>
                  <a:gd name="connsiteY10" fmla="*/ 428625 h 590550"/>
                  <a:gd name="connsiteX11" fmla="*/ 1343025 w 1471613"/>
                  <a:gd name="connsiteY11" fmla="*/ 476250 h 590550"/>
                  <a:gd name="connsiteX12" fmla="*/ 1409701 w 1471613"/>
                  <a:gd name="connsiteY12" fmla="*/ 533400 h 590550"/>
                  <a:gd name="connsiteX13" fmla="*/ 1471613 w 1471613"/>
                  <a:gd name="connsiteY13" fmla="*/ 590550 h 590550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52475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81113 w 1490663"/>
                  <a:gd name="connsiteY10" fmla="*/ 428625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52475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33488 w 1490663"/>
                  <a:gd name="connsiteY10" fmla="*/ 404813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490663"/>
                  <a:gd name="connsiteY0" fmla="*/ 0 h 619125"/>
                  <a:gd name="connsiteX1" fmla="*/ 147638 w 1490663"/>
                  <a:gd name="connsiteY1" fmla="*/ 28575 h 619125"/>
                  <a:gd name="connsiteX2" fmla="*/ 233363 w 1490663"/>
                  <a:gd name="connsiteY2" fmla="*/ 52388 h 619125"/>
                  <a:gd name="connsiteX3" fmla="*/ 347663 w 1490663"/>
                  <a:gd name="connsiteY3" fmla="*/ 85725 h 619125"/>
                  <a:gd name="connsiteX4" fmla="*/ 461962 w 1490663"/>
                  <a:gd name="connsiteY4" fmla="*/ 123826 h 619125"/>
                  <a:gd name="connsiteX5" fmla="*/ 609600 w 1490663"/>
                  <a:gd name="connsiteY5" fmla="*/ 171450 h 619125"/>
                  <a:gd name="connsiteX6" fmla="*/ 738188 w 1490663"/>
                  <a:gd name="connsiteY6" fmla="*/ 214313 h 619125"/>
                  <a:gd name="connsiteX7" fmla="*/ 862013 w 1490663"/>
                  <a:gd name="connsiteY7" fmla="*/ 261938 h 619125"/>
                  <a:gd name="connsiteX8" fmla="*/ 1000126 w 1490663"/>
                  <a:gd name="connsiteY8" fmla="*/ 304800 h 619125"/>
                  <a:gd name="connsiteX9" fmla="*/ 1123950 w 1490663"/>
                  <a:gd name="connsiteY9" fmla="*/ 352425 h 619125"/>
                  <a:gd name="connsiteX10" fmla="*/ 1233488 w 1490663"/>
                  <a:gd name="connsiteY10" fmla="*/ 404813 h 619125"/>
                  <a:gd name="connsiteX11" fmla="*/ 1343025 w 1490663"/>
                  <a:gd name="connsiteY11" fmla="*/ 476250 h 619125"/>
                  <a:gd name="connsiteX12" fmla="*/ 1409701 w 1490663"/>
                  <a:gd name="connsiteY12" fmla="*/ 533400 h 619125"/>
                  <a:gd name="connsiteX13" fmla="*/ 1490663 w 1490663"/>
                  <a:gd name="connsiteY13" fmla="*/ 619125 h 619125"/>
                  <a:gd name="connsiteX0" fmla="*/ 0 w 1500188"/>
                  <a:gd name="connsiteY0" fmla="*/ 0 h 623888"/>
                  <a:gd name="connsiteX1" fmla="*/ 157163 w 1500188"/>
                  <a:gd name="connsiteY1" fmla="*/ 33338 h 623888"/>
                  <a:gd name="connsiteX2" fmla="*/ 242888 w 1500188"/>
                  <a:gd name="connsiteY2" fmla="*/ 57151 h 623888"/>
                  <a:gd name="connsiteX3" fmla="*/ 357188 w 1500188"/>
                  <a:gd name="connsiteY3" fmla="*/ 90488 h 623888"/>
                  <a:gd name="connsiteX4" fmla="*/ 471487 w 1500188"/>
                  <a:gd name="connsiteY4" fmla="*/ 128589 h 623888"/>
                  <a:gd name="connsiteX5" fmla="*/ 619125 w 1500188"/>
                  <a:gd name="connsiteY5" fmla="*/ 176213 h 623888"/>
                  <a:gd name="connsiteX6" fmla="*/ 747713 w 1500188"/>
                  <a:gd name="connsiteY6" fmla="*/ 219076 h 623888"/>
                  <a:gd name="connsiteX7" fmla="*/ 871538 w 1500188"/>
                  <a:gd name="connsiteY7" fmla="*/ 266701 h 623888"/>
                  <a:gd name="connsiteX8" fmla="*/ 1009651 w 1500188"/>
                  <a:gd name="connsiteY8" fmla="*/ 309563 h 623888"/>
                  <a:gd name="connsiteX9" fmla="*/ 1133475 w 1500188"/>
                  <a:gd name="connsiteY9" fmla="*/ 357188 h 623888"/>
                  <a:gd name="connsiteX10" fmla="*/ 1243013 w 1500188"/>
                  <a:gd name="connsiteY10" fmla="*/ 409576 h 623888"/>
                  <a:gd name="connsiteX11" fmla="*/ 1352550 w 1500188"/>
                  <a:gd name="connsiteY11" fmla="*/ 481013 h 623888"/>
                  <a:gd name="connsiteX12" fmla="*/ 1419226 w 1500188"/>
                  <a:gd name="connsiteY12" fmla="*/ 538163 h 623888"/>
                  <a:gd name="connsiteX13" fmla="*/ 1500188 w 1500188"/>
                  <a:gd name="connsiteY13" fmla="*/ 623888 h 623888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19226 w 1590675"/>
                  <a:gd name="connsiteY12" fmla="*/ 538163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47801 w 1590675"/>
                  <a:gd name="connsiteY12" fmla="*/ 571500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99"/>
                  <a:gd name="connsiteX1" fmla="*/ 157163 w 1590675"/>
                  <a:gd name="connsiteY1" fmla="*/ 33338 h 633499"/>
                  <a:gd name="connsiteX2" fmla="*/ 242888 w 1590675"/>
                  <a:gd name="connsiteY2" fmla="*/ 57151 h 633499"/>
                  <a:gd name="connsiteX3" fmla="*/ 357188 w 1590675"/>
                  <a:gd name="connsiteY3" fmla="*/ 90488 h 633499"/>
                  <a:gd name="connsiteX4" fmla="*/ 471487 w 1590675"/>
                  <a:gd name="connsiteY4" fmla="*/ 128589 h 633499"/>
                  <a:gd name="connsiteX5" fmla="*/ 619125 w 1590675"/>
                  <a:gd name="connsiteY5" fmla="*/ 176213 h 633499"/>
                  <a:gd name="connsiteX6" fmla="*/ 747713 w 1590675"/>
                  <a:gd name="connsiteY6" fmla="*/ 219076 h 633499"/>
                  <a:gd name="connsiteX7" fmla="*/ 871538 w 1590675"/>
                  <a:gd name="connsiteY7" fmla="*/ 266701 h 633499"/>
                  <a:gd name="connsiteX8" fmla="*/ 1009651 w 1590675"/>
                  <a:gd name="connsiteY8" fmla="*/ 309563 h 633499"/>
                  <a:gd name="connsiteX9" fmla="*/ 1133475 w 1590675"/>
                  <a:gd name="connsiteY9" fmla="*/ 357188 h 633499"/>
                  <a:gd name="connsiteX10" fmla="*/ 1243013 w 1590675"/>
                  <a:gd name="connsiteY10" fmla="*/ 409576 h 633499"/>
                  <a:gd name="connsiteX11" fmla="*/ 1352550 w 1590675"/>
                  <a:gd name="connsiteY11" fmla="*/ 481013 h 633499"/>
                  <a:gd name="connsiteX12" fmla="*/ 1490664 w 1590675"/>
                  <a:gd name="connsiteY12" fmla="*/ 619125 h 633499"/>
                  <a:gd name="connsiteX13" fmla="*/ 1590675 w 1590675"/>
                  <a:gd name="connsiteY13" fmla="*/ 633413 h 633499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52550 w 1590675"/>
                  <a:gd name="connsiteY11" fmla="*/ 481013 h 633413"/>
                  <a:gd name="connsiteX12" fmla="*/ 1476376 w 1590675"/>
                  <a:gd name="connsiteY12" fmla="*/ 600075 h 633413"/>
                  <a:gd name="connsiteX13" fmla="*/ 1590675 w 1590675"/>
                  <a:gd name="connsiteY13" fmla="*/ 633413 h 633413"/>
                  <a:gd name="connsiteX0" fmla="*/ 0 w 1590675"/>
                  <a:gd name="connsiteY0" fmla="*/ 0 h 633413"/>
                  <a:gd name="connsiteX1" fmla="*/ 157163 w 1590675"/>
                  <a:gd name="connsiteY1" fmla="*/ 33338 h 633413"/>
                  <a:gd name="connsiteX2" fmla="*/ 242888 w 1590675"/>
                  <a:gd name="connsiteY2" fmla="*/ 57151 h 633413"/>
                  <a:gd name="connsiteX3" fmla="*/ 357188 w 1590675"/>
                  <a:gd name="connsiteY3" fmla="*/ 90488 h 633413"/>
                  <a:gd name="connsiteX4" fmla="*/ 471487 w 1590675"/>
                  <a:gd name="connsiteY4" fmla="*/ 128589 h 633413"/>
                  <a:gd name="connsiteX5" fmla="*/ 619125 w 1590675"/>
                  <a:gd name="connsiteY5" fmla="*/ 176213 h 633413"/>
                  <a:gd name="connsiteX6" fmla="*/ 747713 w 1590675"/>
                  <a:gd name="connsiteY6" fmla="*/ 219076 h 633413"/>
                  <a:gd name="connsiteX7" fmla="*/ 871538 w 1590675"/>
                  <a:gd name="connsiteY7" fmla="*/ 266701 h 633413"/>
                  <a:gd name="connsiteX8" fmla="*/ 1009651 w 1590675"/>
                  <a:gd name="connsiteY8" fmla="*/ 309563 h 633413"/>
                  <a:gd name="connsiteX9" fmla="*/ 1133475 w 1590675"/>
                  <a:gd name="connsiteY9" fmla="*/ 357188 h 633413"/>
                  <a:gd name="connsiteX10" fmla="*/ 1243013 w 1590675"/>
                  <a:gd name="connsiteY10" fmla="*/ 409576 h 633413"/>
                  <a:gd name="connsiteX11" fmla="*/ 1381125 w 1590675"/>
                  <a:gd name="connsiteY11" fmla="*/ 500063 h 633413"/>
                  <a:gd name="connsiteX12" fmla="*/ 1476376 w 1590675"/>
                  <a:gd name="connsiteY12" fmla="*/ 600075 h 633413"/>
                  <a:gd name="connsiteX13" fmla="*/ 1590675 w 1590675"/>
                  <a:gd name="connsiteY13" fmla="*/ 633413 h 633413"/>
                  <a:gd name="connsiteX0" fmla="*/ 0 w 1590675"/>
                  <a:gd name="connsiteY0" fmla="*/ 0 h 628651"/>
                  <a:gd name="connsiteX1" fmla="*/ 157163 w 1590675"/>
                  <a:gd name="connsiteY1" fmla="*/ 33338 h 628651"/>
                  <a:gd name="connsiteX2" fmla="*/ 242888 w 1590675"/>
                  <a:gd name="connsiteY2" fmla="*/ 57151 h 628651"/>
                  <a:gd name="connsiteX3" fmla="*/ 357188 w 1590675"/>
                  <a:gd name="connsiteY3" fmla="*/ 90488 h 628651"/>
                  <a:gd name="connsiteX4" fmla="*/ 471487 w 1590675"/>
                  <a:gd name="connsiteY4" fmla="*/ 128589 h 628651"/>
                  <a:gd name="connsiteX5" fmla="*/ 619125 w 1590675"/>
                  <a:gd name="connsiteY5" fmla="*/ 176213 h 628651"/>
                  <a:gd name="connsiteX6" fmla="*/ 747713 w 1590675"/>
                  <a:gd name="connsiteY6" fmla="*/ 219076 h 628651"/>
                  <a:gd name="connsiteX7" fmla="*/ 871538 w 1590675"/>
                  <a:gd name="connsiteY7" fmla="*/ 266701 h 628651"/>
                  <a:gd name="connsiteX8" fmla="*/ 1009651 w 1590675"/>
                  <a:gd name="connsiteY8" fmla="*/ 309563 h 628651"/>
                  <a:gd name="connsiteX9" fmla="*/ 1133475 w 1590675"/>
                  <a:gd name="connsiteY9" fmla="*/ 357188 h 628651"/>
                  <a:gd name="connsiteX10" fmla="*/ 1243013 w 1590675"/>
                  <a:gd name="connsiteY10" fmla="*/ 409576 h 628651"/>
                  <a:gd name="connsiteX11" fmla="*/ 1381125 w 1590675"/>
                  <a:gd name="connsiteY11" fmla="*/ 500063 h 628651"/>
                  <a:gd name="connsiteX12" fmla="*/ 1476376 w 1590675"/>
                  <a:gd name="connsiteY12" fmla="*/ 600075 h 628651"/>
                  <a:gd name="connsiteX13" fmla="*/ 1590675 w 1590675"/>
                  <a:gd name="connsiteY13" fmla="*/ 628651 h 628651"/>
                  <a:gd name="connsiteX0" fmla="*/ 0 w 1576387"/>
                  <a:gd name="connsiteY0" fmla="*/ 0 h 657226"/>
                  <a:gd name="connsiteX1" fmla="*/ 157163 w 1576387"/>
                  <a:gd name="connsiteY1" fmla="*/ 33338 h 657226"/>
                  <a:gd name="connsiteX2" fmla="*/ 242888 w 1576387"/>
                  <a:gd name="connsiteY2" fmla="*/ 57151 h 657226"/>
                  <a:gd name="connsiteX3" fmla="*/ 357188 w 1576387"/>
                  <a:gd name="connsiteY3" fmla="*/ 90488 h 657226"/>
                  <a:gd name="connsiteX4" fmla="*/ 471487 w 1576387"/>
                  <a:gd name="connsiteY4" fmla="*/ 128589 h 657226"/>
                  <a:gd name="connsiteX5" fmla="*/ 619125 w 1576387"/>
                  <a:gd name="connsiteY5" fmla="*/ 176213 h 657226"/>
                  <a:gd name="connsiteX6" fmla="*/ 747713 w 1576387"/>
                  <a:gd name="connsiteY6" fmla="*/ 219076 h 657226"/>
                  <a:gd name="connsiteX7" fmla="*/ 871538 w 1576387"/>
                  <a:gd name="connsiteY7" fmla="*/ 266701 h 657226"/>
                  <a:gd name="connsiteX8" fmla="*/ 1009651 w 1576387"/>
                  <a:gd name="connsiteY8" fmla="*/ 309563 h 657226"/>
                  <a:gd name="connsiteX9" fmla="*/ 1133475 w 1576387"/>
                  <a:gd name="connsiteY9" fmla="*/ 357188 h 657226"/>
                  <a:gd name="connsiteX10" fmla="*/ 1243013 w 1576387"/>
                  <a:gd name="connsiteY10" fmla="*/ 409576 h 657226"/>
                  <a:gd name="connsiteX11" fmla="*/ 1381125 w 1576387"/>
                  <a:gd name="connsiteY11" fmla="*/ 500063 h 657226"/>
                  <a:gd name="connsiteX12" fmla="*/ 1476376 w 1576387"/>
                  <a:gd name="connsiteY12" fmla="*/ 600075 h 657226"/>
                  <a:gd name="connsiteX13" fmla="*/ 1576387 w 1576387"/>
                  <a:gd name="connsiteY13" fmla="*/ 657226 h 657226"/>
                  <a:gd name="connsiteX0" fmla="*/ 0 w 1585912"/>
                  <a:gd name="connsiteY0" fmla="*/ 0 h 633413"/>
                  <a:gd name="connsiteX1" fmla="*/ 157163 w 1585912"/>
                  <a:gd name="connsiteY1" fmla="*/ 33338 h 633413"/>
                  <a:gd name="connsiteX2" fmla="*/ 242888 w 1585912"/>
                  <a:gd name="connsiteY2" fmla="*/ 57151 h 633413"/>
                  <a:gd name="connsiteX3" fmla="*/ 357188 w 1585912"/>
                  <a:gd name="connsiteY3" fmla="*/ 90488 h 633413"/>
                  <a:gd name="connsiteX4" fmla="*/ 471487 w 1585912"/>
                  <a:gd name="connsiteY4" fmla="*/ 128589 h 633413"/>
                  <a:gd name="connsiteX5" fmla="*/ 619125 w 1585912"/>
                  <a:gd name="connsiteY5" fmla="*/ 176213 h 633413"/>
                  <a:gd name="connsiteX6" fmla="*/ 747713 w 1585912"/>
                  <a:gd name="connsiteY6" fmla="*/ 219076 h 633413"/>
                  <a:gd name="connsiteX7" fmla="*/ 871538 w 1585912"/>
                  <a:gd name="connsiteY7" fmla="*/ 266701 h 633413"/>
                  <a:gd name="connsiteX8" fmla="*/ 1009651 w 1585912"/>
                  <a:gd name="connsiteY8" fmla="*/ 309563 h 633413"/>
                  <a:gd name="connsiteX9" fmla="*/ 1133475 w 1585912"/>
                  <a:gd name="connsiteY9" fmla="*/ 357188 h 633413"/>
                  <a:gd name="connsiteX10" fmla="*/ 1243013 w 1585912"/>
                  <a:gd name="connsiteY10" fmla="*/ 409576 h 633413"/>
                  <a:gd name="connsiteX11" fmla="*/ 1381125 w 1585912"/>
                  <a:gd name="connsiteY11" fmla="*/ 500063 h 633413"/>
                  <a:gd name="connsiteX12" fmla="*/ 1476376 w 1585912"/>
                  <a:gd name="connsiteY12" fmla="*/ 600075 h 633413"/>
                  <a:gd name="connsiteX13" fmla="*/ 1585912 w 1585912"/>
                  <a:gd name="connsiteY13" fmla="*/ 633413 h 633413"/>
                  <a:gd name="connsiteX0" fmla="*/ 0 w 1590675"/>
                  <a:gd name="connsiteY0" fmla="*/ 0 h 642938"/>
                  <a:gd name="connsiteX1" fmla="*/ 157163 w 1590675"/>
                  <a:gd name="connsiteY1" fmla="*/ 33338 h 642938"/>
                  <a:gd name="connsiteX2" fmla="*/ 242888 w 1590675"/>
                  <a:gd name="connsiteY2" fmla="*/ 57151 h 642938"/>
                  <a:gd name="connsiteX3" fmla="*/ 357188 w 1590675"/>
                  <a:gd name="connsiteY3" fmla="*/ 90488 h 642938"/>
                  <a:gd name="connsiteX4" fmla="*/ 471487 w 1590675"/>
                  <a:gd name="connsiteY4" fmla="*/ 128589 h 642938"/>
                  <a:gd name="connsiteX5" fmla="*/ 619125 w 1590675"/>
                  <a:gd name="connsiteY5" fmla="*/ 176213 h 642938"/>
                  <a:gd name="connsiteX6" fmla="*/ 747713 w 1590675"/>
                  <a:gd name="connsiteY6" fmla="*/ 219076 h 642938"/>
                  <a:gd name="connsiteX7" fmla="*/ 871538 w 1590675"/>
                  <a:gd name="connsiteY7" fmla="*/ 266701 h 642938"/>
                  <a:gd name="connsiteX8" fmla="*/ 1009651 w 1590675"/>
                  <a:gd name="connsiteY8" fmla="*/ 309563 h 642938"/>
                  <a:gd name="connsiteX9" fmla="*/ 1133475 w 1590675"/>
                  <a:gd name="connsiteY9" fmla="*/ 357188 h 642938"/>
                  <a:gd name="connsiteX10" fmla="*/ 1243013 w 1590675"/>
                  <a:gd name="connsiteY10" fmla="*/ 409576 h 642938"/>
                  <a:gd name="connsiteX11" fmla="*/ 1381125 w 1590675"/>
                  <a:gd name="connsiteY11" fmla="*/ 500063 h 642938"/>
                  <a:gd name="connsiteX12" fmla="*/ 1476376 w 1590675"/>
                  <a:gd name="connsiteY12" fmla="*/ 600075 h 642938"/>
                  <a:gd name="connsiteX13" fmla="*/ 1590675 w 1590675"/>
                  <a:gd name="connsiteY13" fmla="*/ 642938 h 642938"/>
                  <a:gd name="connsiteX0" fmla="*/ 0 w 1590675"/>
                  <a:gd name="connsiteY0" fmla="*/ 0 h 642938"/>
                  <a:gd name="connsiteX1" fmla="*/ 157163 w 1590675"/>
                  <a:gd name="connsiteY1" fmla="*/ 33338 h 642938"/>
                  <a:gd name="connsiteX2" fmla="*/ 242888 w 1590675"/>
                  <a:gd name="connsiteY2" fmla="*/ 57151 h 642938"/>
                  <a:gd name="connsiteX3" fmla="*/ 357188 w 1590675"/>
                  <a:gd name="connsiteY3" fmla="*/ 90488 h 642938"/>
                  <a:gd name="connsiteX4" fmla="*/ 471487 w 1590675"/>
                  <a:gd name="connsiteY4" fmla="*/ 128589 h 642938"/>
                  <a:gd name="connsiteX5" fmla="*/ 619125 w 1590675"/>
                  <a:gd name="connsiteY5" fmla="*/ 176213 h 642938"/>
                  <a:gd name="connsiteX6" fmla="*/ 747713 w 1590675"/>
                  <a:gd name="connsiteY6" fmla="*/ 219076 h 642938"/>
                  <a:gd name="connsiteX7" fmla="*/ 871538 w 1590675"/>
                  <a:gd name="connsiteY7" fmla="*/ 266701 h 642938"/>
                  <a:gd name="connsiteX8" fmla="*/ 1009651 w 1590675"/>
                  <a:gd name="connsiteY8" fmla="*/ 309563 h 642938"/>
                  <a:gd name="connsiteX9" fmla="*/ 1133475 w 1590675"/>
                  <a:gd name="connsiteY9" fmla="*/ 357188 h 642938"/>
                  <a:gd name="connsiteX10" fmla="*/ 1243013 w 1590675"/>
                  <a:gd name="connsiteY10" fmla="*/ 409576 h 642938"/>
                  <a:gd name="connsiteX11" fmla="*/ 1381125 w 1590675"/>
                  <a:gd name="connsiteY11" fmla="*/ 500063 h 642938"/>
                  <a:gd name="connsiteX12" fmla="*/ 1476376 w 1590675"/>
                  <a:gd name="connsiteY12" fmla="*/ 600075 h 642938"/>
                  <a:gd name="connsiteX13" fmla="*/ 1590675 w 1590675"/>
                  <a:gd name="connsiteY13" fmla="*/ 642938 h 642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90675" h="642938">
                    <a:moveTo>
                      <a:pt x="0" y="0"/>
                    </a:moveTo>
                    <a:cubicBezTo>
                      <a:pt x="54372" y="9922"/>
                      <a:pt x="116682" y="23813"/>
                      <a:pt x="157163" y="33338"/>
                    </a:cubicBezTo>
                    <a:cubicBezTo>
                      <a:pt x="197644" y="42863"/>
                      <a:pt x="242888" y="57151"/>
                      <a:pt x="242888" y="57151"/>
                    </a:cubicBezTo>
                    <a:cubicBezTo>
                      <a:pt x="276226" y="66676"/>
                      <a:pt x="319088" y="78582"/>
                      <a:pt x="357188" y="90488"/>
                    </a:cubicBezTo>
                    <a:cubicBezTo>
                      <a:pt x="395288" y="102394"/>
                      <a:pt x="427831" y="114302"/>
                      <a:pt x="471487" y="128589"/>
                    </a:cubicBezTo>
                    <a:lnTo>
                      <a:pt x="619125" y="176213"/>
                    </a:lnTo>
                    <a:cubicBezTo>
                      <a:pt x="665163" y="191294"/>
                      <a:pt x="705644" y="203995"/>
                      <a:pt x="747713" y="219076"/>
                    </a:cubicBezTo>
                    <a:cubicBezTo>
                      <a:pt x="789782" y="234157"/>
                      <a:pt x="827882" y="251620"/>
                      <a:pt x="871538" y="266701"/>
                    </a:cubicBezTo>
                    <a:cubicBezTo>
                      <a:pt x="915194" y="281782"/>
                      <a:pt x="965995" y="294482"/>
                      <a:pt x="1009651" y="309563"/>
                    </a:cubicBezTo>
                    <a:cubicBezTo>
                      <a:pt x="1053307" y="324644"/>
                      <a:pt x="1094581" y="340519"/>
                      <a:pt x="1133475" y="357188"/>
                    </a:cubicBezTo>
                    <a:cubicBezTo>
                      <a:pt x="1172369" y="373857"/>
                      <a:pt x="1201738" y="385764"/>
                      <a:pt x="1243013" y="409576"/>
                    </a:cubicBezTo>
                    <a:cubicBezTo>
                      <a:pt x="1284288" y="433388"/>
                      <a:pt x="1342231" y="468313"/>
                      <a:pt x="1381125" y="500063"/>
                    </a:cubicBezTo>
                    <a:cubicBezTo>
                      <a:pt x="1420019" y="531813"/>
                      <a:pt x="1441451" y="576263"/>
                      <a:pt x="1476376" y="600075"/>
                    </a:cubicBezTo>
                    <a:cubicBezTo>
                      <a:pt x="1511301" y="623887"/>
                      <a:pt x="1482328" y="614362"/>
                      <a:pt x="1590675" y="642938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Text Box 7"/>
            <p:cNvSpPr txBox="1">
              <a:spLocks noChangeArrowheads="1"/>
            </p:cNvSpPr>
            <p:nvPr/>
          </p:nvSpPr>
          <p:spPr bwMode="auto">
            <a:xfrm>
              <a:off x="-18662" y="2811201"/>
              <a:ext cx="4796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2000" b="1" i="1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E</a:t>
              </a:r>
              <a:r>
                <a:rPr lang="en-US" altLang="ja-JP" sz="2000" b="1" i="1" baseline="-25000" dirty="0">
                  <a:solidFill>
                    <a:srgbClr val="0000FF"/>
                  </a:solidFill>
                  <a:latin typeface="Times New Roman" pitchFamily="18" charset="0"/>
                  <a:ea typeface="ＭＳ ゴシック" pitchFamily="49" charset="-128"/>
                </a:rPr>
                <a:t>C</a:t>
              </a:r>
            </a:p>
          </p:txBody>
        </p:sp>
        <p:sp>
          <p:nvSpPr>
            <p:cNvPr id="60" name="Text Box 8"/>
            <p:cNvSpPr txBox="1">
              <a:spLocks noChangeArrowheads="1"/>
            </p:cNvSpPr>
            <p:nvPr/>
          </p:nvSpPr>
          <p:spPr bwMode="auto">
            <a:xfrm>
              <a:off x="-6938" y="3510273"/>
              <a:ext cx="4796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2000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E</a:t>
              </a:r>
              <a:r>
                <a:rPr lang="en-US" altLang="ja-JP" sz="2000" b="1" i="1" baseline="-25000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V</a:t>
              </a:r>
            </a:p>
          </p:txBody>
        </p:sp>
        <p:sp>
          <p:nvSpPr>
            <p:cNvPr id="84" name="Text Box 46">
              <a:extLst>
                <a:ext uri="{FF2B5EF4-FFF2-40B4-BE49-F238E27FC236}">
                  <a16:creationId xmlns:a16="http://schemas.microsoft.com/office/drawing/2014/main" id="{07A67873-6A26-F2B3-5E86-48F8D00FA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3706" y="4663589"/>
              <a:ext cx="297174" cy="52540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b="1" dirty="0">
                  <a:latin typeface="Times New Roman" pitchFamily="18" charset="0"/>
                  <a:ea typeface="ＭＳ ゴシック" pitchFamily="49" charset="-128"/>
                </a:rPr>
                <a:t>0</a:t>
              </a:r>
              <a:endParaRPr lang="en-US" altLang="ja-JP" sz="2800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85" name="Text Box 46">
              <a:extLst>
                <a:ext uri="{FF2B5EF4-FFF2-40B4-BE49-F238E27FC236}">
                  <a16:creationId xmlns:a16="http://schemas.microsoft.com/office/drawing/2014/main" id="{2E88953E-8CA8-8DFB-F22B-747EA444C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0730" y="4390352"/>
              <a:ext cx="297174" cy="52540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b="1" i="1" dirty="0">
                  <a:latin typeface="Times New Roman" pitchFamily="18" charset="0"/>
                  <a:ea typeface="ＭＳ ゴシック" pitchFamily="49" charset="-128"/>
                </a:rPr>
                <a:t>x</a:t>
              </a:r>
              <a:endParaRPr lang="en-US" altLang="ja-JP" sz="2800" i="1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6CDD4B2-974E-31A0-306C-5AF846670B78}"/>
                </a:ext>
              </a:extLst>
            </p:cNvPr>
            <p:cNvCxnSpPr/>
            <p:nvPr/>
          </p:nvCxnSpPr>
          <p:spPr bwMode="auto">
            <a:xfrm>
              <a:off x="1332293" y="4591689"/>
              <a:ext cx="0" cy="21136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6D1A1D33-69AB-DA7F-27C8-A1BE3F19DBF0}"/>
                </a:ext>
              </a:extLst>
            </p:cNvPr>
            <p:cNvCxnSpPr/>
            <p:nvPr/>
          </p:nvCxnSpPr>
          <p:spPr bwMode="auto">
            <a:xfrm>
              <a:off x="2669883" y="4585784"/>
              <a:ext cx="0" cy="21136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テキスト ボックス 29">
            <a:extLst>
              <a:ext uri="{FF2B5EF4-FFF2-40B4-BE49-F238E27FC236}">
                <a16:creationId xmlns:a16="http://schemas.microsoft.com/office/drawing/2014/main" id="{0E23ABAC-932B-9961-623F-D0F2A250F6A3}"/>
              </a:ext>
            </a:extLst>
          </p:cNvPr>
          <p:cNvSpPr txBox="1"/>
          <p:nvPr/>
        </p:nvSpPr>
        <p:spPr>
          <a:xfrm>
            <a:off x="2999035" y="4341429"/>
            <a:ext cx="880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6" name="Text Box 43">
            <a:extLst>
              <a:ext uri="{FF2B5EF4-FFF2-40B4-BE49-F238E27FC236}">
                <a16:creationId xmlns:a16="http://schemas.microsoft.com/office/drawing/2014/main" id="{75559808-AFED-F013-11AC-09E8670CB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6507" y="3949796"/>
            <a:ext cx="2732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ja-JP" b="1" i="1" kern="0" dirty="0" err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b="1" i="1" kern="0" baseline="-25000" dirty="0" err="1">
                <a:solidFill>
                  <a:srgbClr val="000000"/>
                </a:solidFill>
                <a:latin typeface="Times New Roman" pitchFamily="18" charset="0"/>
              </a:rPr>
              <a:t>Dsat</a:t>
            </a:r>
            <a:r>
              <a:rPr lang="en-US" altLang="ja-JP" b="1" kern="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= </a:t>
            </a:r>
            <a:r>
              <a:rPr kumimoji="1" lang="en-US" altLang="ja-JP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V</a:t>
            </a:r>
            <a:r>
              <a:rPr kumimoji="1" lang="en-US" altLang="ja-JP" b="1" i="1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G</a:t>
            </a:r>
            <a:r>
              <a:rPr kumimoji="1" lang="en-US" altLang="ja-JP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1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</a:rPr>
              <a:t>-</a:t>
            </a:r>
            <a:r>
              <a:rPr kumimoji="1" lang="en-US" altLang="ja-JP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lang="en-US" altLang="ja-JP" b="1" i="1" kern="0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b="1" i="1" kern="0" baseline="-25000" dirty="0">
                <a:solidFill>
                  <a:srgbClr val="000000"/>
                </a:solidFill>
                <a:latin typeface="Times New Roman" pitchFamily="18" charset="0"/>
              </a:rPr>
              <a:t>th</a:t>
            </a:r>
            <a:r>
              <a:rPr lang="en-US" altLang="ja-JP" b="1" kern="0" dirty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altLang="ja-JP" b="1" kern="0" dirty="0">
                <a:solidFill>
                  <a:schemeClr val="accent1"/>
                </a:solidFill>
                <a:latin typeface="Times New Roman" pitchFamily="18" charset="0"/>
              </a:rPr>
              <a:t>2.6 V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D523096-990E-3B0E-322E-27267049F7DA}"/>
                  </a:ext>
                </a:extLst>
              </p:cNvPr>
              <p:cNvSpPr txBox="1"/>
              <p:nvPr/>
            </p:nvSpPr>
            <p:spPr>
              <a:xfrm>
                <a:off x="425016" y="5392057"/>
                <a:ext cx="840280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</a:t>
                </a:r>
                <a:r>
                  <a:rPr lang="en-US" altLang="ja-JP" sz="28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8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Dsat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では，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はほぼ直線的に低下している．</a:t>
                </a:r>
                <a:endParaRPr lang="en-US" altLang="ja-JP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</m:oMath>
                </a14:m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8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8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Dsat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では，ピンチオフしてドレインに近い側で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の傾き（電界）が強まっている．</a:t>
                </a:r>
                <a:endParaRPr lang="en-US" altLang="ja-JP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D523096-990E-3B0E-322E-27267049F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016" y="5392057"/>
                <a:ext cx="8402802" cy="1384995"/>
              </a:xfrm>
              <a:prstGeom prst="rect">
                <a:avLst/>
              </a:prstGeom>
              <a:blipFill>
                <a:blip r:embed="rId4"/>
                <a:stretch>
                  <a:fillRect l="-1357" t="-6364" b="-127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907709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16632"/>
            <a:ext cx="8529207" cy="704416"/>
          </a:xfrm>
          <a:noFill/>
        </p:spPr>
        <p:txBody>
          <a:bodyPr lIns="92075" tIns="46038" rIns="92075" bIns="46038" anchor="ctr"/>
          <a:lstStyle/>
          <a:p>
            <a:pPr algn="l" eaLnBrk="1" hangingPunct="1"/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を考慮した</a:t>
            </a:r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の式：チャネルの電荷</a:t>
            </a:r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8" name="フッター プレースホルダー 1"/>
          <p:cNvSpPr>
            <a:spLocks noGrp="1"/>
          </p:cNvSpPr>
          <p:nvPr>
            <p:ph type="ftr" sz="quarter" idx="4294967295"/>
          </p:nvPr>
        </p:nvSpPr>
        <p:spPr>
          <a:xfrm>
            <a:off x="1331913" y="6477000"/>
            <a:ext cx="6577012" cy="3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ja-JP" altLang="en-US" dirty="0">
                <a:solidFill>
                  <a:srgbClr val="000000"/>
                </a:solidFill>
                <a:latin typeface="Arial Black" pitchFamily="34" charset="0"/>
                <a:ea typeface="HGP創英角ｺﾞｼｯｸUB" pitchFamily="50" charset="-128"/>
              </a:rPr>
              <a:t>　</a:t>
            </a:r>
            <a:endParaRPr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C0120B5-43DA-564A-A4C0-8237A14C65C1}"/>
              </a:ext>
            </a:extLst>
          </p:cNvPr>
          <p:cNvGrpSpPr/>
          <p:nvPr/>
        </p:nvGrpSpPr>
        <p:grpSpPr>
          <a:xfrm>
            <a:off x="628513" y="764704"/>
            <a:ext cx="3240361" cy="2082008"/>
            <a:chOff x="539552" y="2273300"/>
            <a:chExt cx="3240361" cy="2082008"/>
          </a:xfrm>
        </p:grpSpPr>
        <p:sp>
          <p:nvSpPr>
            <p:cNvPr id="23" name="Rectangle 81">
              <a:extLst>
                <a:ext uri="{FF2B5EF4-FFF2-40B4-BE49-F238E27FC236}">
                  <a16:creationId xmlns:a16="http://schemas.microsoft.com/office/drawing/2014/main" id="{2D917828-43C9-D641-8488-06C9C45E3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561" y="3114661"/>
              <a:ext cx="2211181" cy="246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7" name="Text Box 18">
              <a:extLst>
                <a:ext uri="{FF2B5EF4-FFF2-40B4-BE49-F238E27FC236}">
                  <a16:creationId xmlns:a16="http://schemas.microsoft.com/office/drawing/2014/main" id="{1371686A-CC82-5A40-9C86-F2F9A6CF41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9672" y="2273300"/>
              <a:ext cx="534418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G</a:t>
              </a:r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id="{37C85B93-9D54-5B44-8444-CC80819F1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108" y="3356991"/>
              <a:ext cx="2078459" cy="106003"/>
            </a:xfrm>
            <a:custGeom>
              <a:avLst/>
              <a:gdLst>
                <a:gd name="T0" fmla="*/ 0 w 576"/>
                <a:gd name="T1" fmla="*/ 0 h 48"/>
                <a:gd name="T2" fmla="*/ 325 w 576"/>
                <a:gd name="T3" fmla="*/ 0 h 48"/>
                <a:gd name="T4" fmla="*/ 0 w 576"/>
                <a:gd name="T5" fmla="*/ 11961 h 48"/>
                <a:gd name="T6" fmla="*/ 0 w 576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"/>
                <a:gd name="T13" fmla="*/ 0 h 48"/>
                <a:gd name="T14" fmla="*/ 576 w 576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" h="48">
                  <a:moveTo>
                    <a:pt x="0" y="0"/>
                  </a:moveTo>
                  <a:lnTo>
                    <a:pt x="576" y="0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pattFill prst="pct25">
              <a:fgClr>
                <a:schemeClr val="tx1"/>
              </a:fgClr>
              <a:bgClr>
                <a:schemeClr val="bg1"/>
              </a:bgClr>
            </a:pattFill>
            <a:ln w="19050" cap="flat" cmpd="sng">
              <a:noFill/>
              <a:prstDash val="solid"/>
              <a:round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8" name="Rectangle 36">
              <a:extLst>
                <a:ext uri="{FF2B5EF4-FFF2-40B4-BE49-F238E27FC236}">
                  <a16:creationId xmlns:a16="http://schemas.microsoft.com/office/drawing/2014/main" id="{49253D94-B225-DD40-9941-AC8BC1A4C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561" y="2843363"/>
              <a:ext cx="2211189" cy="28098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0" name="Arc 38">
              <a:extLst>
                <a:ext uri="{FF2B5EF4-FFF2-40B4-BE49-F238E27FC236}">
                  <a16:creationId xmlns:a16="http://schemas.microsoft.com/office/drawing/2014/main" id="{4BF22C30-4C89-3C4C-B1E6-3285ADFCE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52" y="3382171"/>
              <a:ext cx="766762" cy="233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Arc 39">
              <a:extLst>
                <a:ext uri="{FF2B5EF4-FFF2-40B4-BE49-F238E27FC236}">
                  <a16:creationId xmlns:a16="http://schemas.microsoft.com/office/drawing/2014/main" id="{40579714-82C8-6046-B5AA-76AD0E81A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151" y="3364708"/>
              <a:ext cx="766762" cy="23336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bg1"/>
            </a:solidFill>
            <a:ln w="190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id="{BD32191A-A526-654F-8D05-B7C56FD026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11157" y="3422679"/>
              <a:ext cx="156586" cy="2333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3" name="Text Box 43">
              <a:extLst>
                <a:ext uri="{FF2B5EF4-FFF2-40B4-BE49-F238E27FC236}">
                  <a16:creationId xmlns:a16="http://schemas.microsoft.com/office/drawing/2014/main" id="{928E9739-860C-EC4B-BA68-FE29B1E0D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1630" y="3452860"/>
              <a:ext cx="996764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2400" b="1" i="1" dirty="0" err="1">
                  <a:solidFill>
                    <a:srgbClr val="0000FF"/>
                  </a:solidFill>
                  <a:latin typeface="Times New Roman" pitchFamily="18" charset="0"/>
                </a:rPr>
                <a:t>V</a:t>
              </a:r>
              <a:r>
                <a:rPr lang="en-US" altLang="ja-JP" sz="2400" b="1" i="1" baseline="-25000" dirty="0" err="1">
                  <a:solidFill>
                    <a:srgbClr val="0000FF"/>
                  </a:solidFill>
                  <a:latin typeface="Times New Roman" pitchFamily="18" charset="0"/>
                </a:rPr>
                <a:t>ch</a:t>
              </a:r>
              <a:r>
                <a:rPr lang="en-US" altLang="ja-JP" sz="2400" b="1" dirty="0">
                  <a:solidFill>
                    <a:srgbClr val="0000FF"/>
                  </a:solidFill>
                  <a:latin typeface="Times New Roman" pitchFamily="18" charset="0"/>
                </a:rPr>
                <a:t>(</a:t>
              </a:r>
              <a:r>
                <a:rPr lang="en-US" altLang="ja-JP" sz="2400" b="1" i="1" dirty="0">
                  <a:solidFill>
                    <a:srgbClr val="0000FF"/>
                  </a:solidFill>
                  <a:latin typeface="Times New Roman" pitchFamily="18" charset="0"/>
                </a:rPr>
                <a:t>x</a:t>
              </a:r>
              <a:r>
                <a:rPr lang="en-US" altLang="ja-JP" sz="2400" b="1" dirty="0">
                  <a:solidFill>
                    <a:srgbClr val="0000FF"/>
                  </a:solidFill>
                  <a:latin typeface="Times New Roman" pitchFamily="18" charset="0"/>
                </a:rPr>
                <a:t>)</a:t>
              </a:r>
              <a:endParaRPr lang="en-US" altLang="ja-JP" sz="2400" b="1" baseline="-25000" dirty="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58" name="Line 20">
              <a:extLst>
                <a:ext uri="{FF2B5EF4-FFF2-40B4-BE49-F238E27FC236}">
                  <a16:creationId xmlns:a16="http://schemas.microsoft.com/office/drawing/2014/main" id="{F2B032F5-31BC-4B4A-B0E4-B4E3B686E2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68368" y="2572470"/>
              <a:ext cx="0" cy="2708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9" name="Oval 21">
              <a:extLst>
                <a:ext uri="{FF2B5EF4-FFF2-40B4-BE49-F238E27FC236}">
                  <a16:creationId xmlns:a16="http://schemas.microsoft.com/office/drawing/2014/main" id="{69282EA8-815D-9142-B6F5-05BDB6E9C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231" y="2574185"/>
              <a:ext cx="76200" cy="6272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0" name="Oval 21">
              <a:extLst>
                <a:ext uri="{FF2B5EF4-FFF2-40B4-BE49-F238E27FC236}">
                  <a16:creationId xmlns:a16="http://schemas.microsoft.com/office/drawing/2014/main" id="{8B61B190-01E9-5B43-ADA3-EA52A4B27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720" y="3330802"/>
              <a:ext cx="52429" cy="4673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9" name="Rectangle 37">
              <a:extLst>
                <a:ext uri="{FF2B5EF4-FFF2-40B4-BE49-F238E27FC236}">
                  <a16:creationId xmlns:a16="http://schemas.microsoft.com/office/drawing/2014/main" id="{80666DBB-6229-364D-9A15-FEACC6644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553" y="3364708"/>
              <a:ext cx="3235598" cy="990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Text Box 33">
              <a:extLst>
                <a:ext uri="{FF2B5EF4-FFF2-40B4-BE49-F238E27FC236}">
                  <a16:creationId xmlns:a16="http://schemas.microsoft.com/office/drawing/2014/main" id="{C6652183-3905-3A4D-9D8C-4FFA69500A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4786" y="3087642"/>
              <a:ext cx="802633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1400">
                  <a:solidFill>
                    <a:srgbClr val="000000"/>
                  </a:solidFill>
                  <a:latin typeface="Times New Roman" pitchFamily="18" charset="0"/>
                </a:rPr>
                <a:t>酸化膜</a:t>
              </a:r>
              <a:endParaRPr lang="ja-JP" altLang="en-US" sz="1400" baseline="-25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40D48305-3438-7E84-723F-A4B4F3A8DB68}"/>
              </a:ext>
            </a:extLst>
          </p:cNvPr>
          <p:cNvSpPr txBox="1"/>
          <p:nvPr/>
        </p:nvSpPr>
        <p:spPr>
          <a:xfrm>
            <a:off x="2503439" y="296617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0476421D-9650-63C7-4063-996271D4067A}"/>
                  </a:ext>
                </a:extLst>
              </p:cNvPr>
              <p:cNvSpPr txBox="1"/>
              <p:nvPr/>
            </p:nvSpPr>
            <p:spPr>
              <a:xfrm>
                <a:off x="395536" y="3547302"/>
                <a:ext cx="44508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altLang="ja-JP" sz="240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sz="24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ja-JP" sz="2400" i="1" smtClean="0">
                          <a:latin typeface="Cambria Math" panose="02040503050406030204" pitchFamily="18" charset="0"/>
                        </a:rPr>
                        <m:t>) =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ja-JP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ja-JP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 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0476421D-9650-63C7-4063-996271D40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547302"/>
                <a:ext cx="4450834" cy="369332"/>
              </a:xfrm>
              <a:prstGeom prst="rect">
                <a:avLst/>
              </a:prstGeom>
              <a:blipFill>
                <a:blip r:embed="rId3"/>
                <a:stretch>
                  <a:fillRect l="-1709" t="-6667" r="-1709" b="-3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53682F9-D71F-5B41-A7F3-89F267A662F2}"/>
              </a:ext>
            </a:extLst>
          </p:cNvPr>
          <p:cNvGrpSpPr/>
          <p:nvPr/>
        </p:nvGrpSpPr>
        <p:grpSpPr>
          <a:xfrm>
            <a:off x="5546189" y="821253"/>
            <a:ext cx="3439431" cy="3528392"/>
            <a:chOff x="5076056" y="1442034"/>
            <a:chExt cx="3439431" cy="3528392"/>
          </a:xfrm>
        </p:grpSpPr>
        <p:graphicFrame>
          <p:nvGraphicFramePr>
            <p:cNvPr id="16" name="グラフ 15"/>
            <p:cNvGraphicFramePr>
              <a:graphicFrameLocks/>
            </p:cNvGraphicFramePr>
            <p:nvPr/>
          </p:nvGraphicFramePr>
          <p:xfrm>
            <a:off x="5076056" y="1442034"/>
            <a:ext cx="3439431" cy="3528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" name="円/楕円 2"/>
            <p:cNvSpPr/>
            <p:nvPr/>
          </p:nvSpPr>
          <p:spPr>
            <a:xfrm>
              <a:off x="7092280" y="348131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724128" y="234888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6441801" y="2954127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E0076A-B962-00FD-E8F1-1CD7CD32835E}"/>
              </a:ext>
            </a:extLst>
          </p:cNvPr>
          <p:cNvSpPr txBox="1"/>
          <p:nvPr/>
        </p:nvSpPr>
        <p:spPr>
          <a:xfrm>
            <a:off x="4930193" y="3515225"/>
            <a:ext cx="793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(6.11)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4B31EDF-B61E-4732-086E-71028CF21D7D}"/>
              </a:ext>
            </a:extLst>
          </p:cNvPr>
          <p:cNvGrpSpPr/>
          <p:nvPr/>
        </p:nvGrpSpPr>
        <p:grpSpPr>
          <a:xfrm>
            <a:off x="395536" y="4090148"/>
            <a:ext cx="5328592" cy="400110"/>
            <a:chOff x="395536" y="4090148"/>
            <a:chExt cx="5328592" cy="4001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ECD12589-8A1F-D40D-027E-DE87D73C23C3}"/>
                    </a:ext>
                  </a:extLst>
                </p:cNvPr>
                <p:cNvSpPr txBox="1"/>
                <p:nvPr/>
              </p:nvSpPr>
              <p:spPr>
                <a:xfrm>
                  <a:off x="395536" y="4097652"/>
                  <a:ext cx="352410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2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𝑡h</m:t>
                            </m:r>
                          </m:sub>
                        </m:s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400"/>
                </a:p>
              </p:txBody>
            </p:sp>
          </mc:Choice>
          <mc:Fallback xmlns="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ECD12589-8A1F-D40D-027E-DE87D73C2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536" y="4097652"/>
                  <a:ext cx="3524105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158" r="-2518" b="-3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095CA76-1EA0-5CDE-6C29-5A49D15430E2}"/>
                </a:ext>
              </a:extLst>
            </p:cNvPr>
            <p:cNvSpPr txBox="1"/>
            <p:nvPr/>
          </p:nvSpPr>
          <p:spPr>
            <a:xfrm>
              <a:off x="4920703" y="4090148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(6.12)</a:t>
              </a:r>
              <a:endParaRPr kumimoji="1"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A9C9658-4252-05C5-64B5-585544068281}"/>
              </a:ext>
            </a:extLst>
          </p:cNvPr>
          <p:cNvGrpSpPr/>
          <p:nvPr/>
        </p:nvGrpSpPr>
        <p:grpSpPr>
          <a:xfrm>
            <a:off x="485780" y="4687129"/>
            <a:ext cx="5368981" cy="1583319"/>
            <a:chOff x="485780" y="4687129"/>
            <a:chExt cx="5368981" cy="15833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3EE76DA2-55D5-2171-28C0-F6A7E2B0A16F}"/>
                    </a:ext>
                  </a:extLst>
                </p:cNvPr>
                <p:cNvSpPr txBox="1"/>
                <p:nvPr/>
              </p:nvSpPr>
              <p:spPr>
                <a:xfrm>
                  <a:off x="485780" y="4687129"/>
                  <a:ext cx="4127861" cy="158331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𝑎𝑣𝑒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𝑎𝑣𝑒</m:t>
                            </m:r>
                          </m:sub>
                        </m:sSub>
                      </m:oMath>
                    </m:oMathPara>
                  </a14:m>
                  <a:endParaRPr lang="en-US" altLang="ja-JP" sz="240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      =</m:t>
                        </m:r>
                        <m:f>
                          <m:f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altLang="ja-JP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𝑎𝑣𝑒</m:t>
                            </m:r>
                          </m:sub>
                        </m:sSub>
                      </m:oMath>
                    </m:oMathPara>
                  </a14:m>
                  <a:endParaRPr lang="en-US" altLang="ja-JP" sz="2400" i="1" dirty="0">
                    <a:latin typeface="Cambria Math" panose="02040503050406030204" pitchFamily="18" charset="0"/>
                  </a:endParaRPr>
                </a:p>
                <a:p>
                  <a:r>
                    <a:rPr lang="en-US" altLang="ja-JP" sz="2400" b="0" dirty="0"/>
                    <a:t>     </a:t>
                  </a:r>
                  <a14:m>
                    <m:oMath xmlns:m="http://schemas.openxmlformats.org/officeDocument/2006/math"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ja-JP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a14:m>
                  <a:endParaRPr kumimoji="1" lang="ja-JP" altLang="en-US" sz="2400"/>
                </a:p>
              </p:txBody>
            </p:sp>
          </mc:Choice>
          <mc:Fallback xmlns="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3EE76DA2-55D5-2171-28C0-F6A7E2B0A1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780" y="4687129"/>
                  <a:ext cx="4127861" cy="1583319"/>
                </a:xfrm>
                <a:prstGeom prst="rect">
                  <a:avLst/>
                </a:prstGeom>
                <a:blipFill>
                  <a:blip r:embed="rId6"/>
                  <a:stretch>
                    <a:fillRect l="-3988" r="-307" b="-32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692373F-F78B-CA9F-1A54-3B20ACE36B00}"/>
                </a:ext>
              </a:extLst>
            </p:cNvPr>
            <p:cNvSpPr txBox="1"/>
            <p:nvPr/>
          </p:nvSpPr>
          <p:spPr>
            <a:xfrm>
              <a:off x="5051336" y="5807720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(6.13)</a:t>
              </a:r>
              <a:endParaRPr kumimoji="1"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下矢印 4">
            <a:extLst>
              <a:ext uri="{FF2B5EF4-FFF2-40B4-BE49-F238E27FC236}">
                <a16:creationId xmlns:a16="http://schemas.microsoft.com/office/drawing/2014/main" id="{7A5BC9A2-0FC9-A349-6404-6FBCB9B42BDB}"/>
              </a:ext>
            </a:extLst>
          </p:cNvPr>
          <p:cNvSpPr/>
          <p:nvPr/>
        </p:nvSpPr>
        <p:spPr bwMode="auto">
          <a:xfrm>
            <a:off x="7524328" y="1726657"/>
            <a:ext cx="240581" cy="1054271"/>
          </a:xfrm>
          <a:prstGeom prst="downArrow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732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252289" y="-27384"/>
            <a:ext cx="8568183" cy="674688"/>
          </a:xfrm>
        </p:spPr>
        <p:txBody>
          <a:bodyPr/>
          <a:lstStyle/>
          <a:p>
            <a:pPr eaLnBrk="1" hangingPunct="1"/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を考慮した</a:t>
            </a:r>
            <a:r>
              <a:rPr lang="en-US" altLang="ja-JP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の式：</a:t>
            </a:r>
            <a:r>
              <a:rPr lang="en-US" altLang="ja-JP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(6.6)</a:t>
            </a:r>
            <a:r>
              <a:rPr lang="ja-JP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式との比較</a:t>
            </a:r>
            <a:endParaRPr lang="en-US" altLang="ja-JP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878A72-7476-EB49-81F1-52DDA9D93964}"/>
              </a:ext>
            </a:extLst>
          </p:cNvPr>
          <p:cNvGrpSpPr/>
          <p:nvPr/>
        </p:nvGrpSpPr>
        <p:grpSpPr>
          <a:xfrm>
            <a:off x="404798" y="836713"/>
            <a:ext cx="7551578" cy="2448272"/>
            <a:chOff x="438642" y="1570894"/>
            <a:chExt cx="8415674" cy="3222273"/>
          </a:xfrm>
        </p:grpSpPr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2FECBCA2-CB6C-9B45-B2FB-C91E301824A6}"/>
                </a:ext>
              </a:extLst>
            </p:cNvPr>
            <p:cNvSpPr/>
            <p:nvPr/>
          </p:nvSpPr>
          <p:spPr bwMode="auto">
            <a:xfrm rot="21230136">
              <a:off x="6323459" y="3481017"/>
              <a:ext cx="1587319" cy="215444"/>
            </a:xfrm>
            <a:custGeom>
              <a:avLst/>
              <a:gdLst>
                <a:gd name="connsiteX0" fmla="*/ 32657 w 1583871"/>
                <a:gd name="connsiteY0" fmla="*/ 800100 h 1208315"/>
                <a:gd name="connsiteX1" fmla="*/ 1567543 w 1583871"/>
                <a:gd name="connsiteY1" fmla="*/ 0 h 1208315"/>
                <a:gd name="connsiteX2" fmla="*/ 1583871 w 1583871"/>
                <a:gd name="connsiteY2" fmla="*/ 375558 h 1208315"/>
                <a:gd name="connsiteX3" fmla="*/ 0 w 1583871"/>
                <a:gd name="connsiteY3" fmla="*/ 1208315 h 1208315"/>
                <a:gd name="connsiteX4" fmla="*/ 32657 w 1583871"/>
                <a:gd name="connsiteY4" fmla="*/ 800100 h 1208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3871" h="1208315">
                  <a:moveTo>
                    <a:pt x="32657" y="800100"/>
                  </a:moveTo>
                  <a:lnTo>
                    <a:pt x="1567543" y="0"/>
                  </a:lnTo>
                  <a:lnTo>
                    <a:pt x="1583871" y="375558"/>
                  </a:lnTo>
                  <a:lnTo>
                    <a:pt x="0" y="1208315"/>
                  </a:lnTo>
                  <a:lnTo>
                    <a:pt x="32657" y="800100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9D2B4B5D-3A26-6C4E-AFC1-97AD888BC4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60328" y="3281173"/>
              <a:ext cx="5010942" cy="549076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066E5373-081D-E441-8C5E-0F4EF782B6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52120" y="4381723"/>
              <a:ext cx="1296144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BC27591C-B67D-FD4B-B3CC-1283250D7A43}"/>
                </a:ext>
              </a:extLst>
            </p:cNvPr>
            <p:cNvCxnSpPr/>
            <p:nvPr/>
          </p:nvCxnSpPr>
          <p:spPr bwMode="auto">
            <a:xfrm>
              <a:off x="1134649" y="4372531"/>
              <a:ext cx="36004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9902917-AE18-6843-AE1B-E95C3EEE714D}"/>
                </a:ext>
              </a:extLst>
            </p:cNvPr>
            <p:cNvSpPr txBox="1"/>
            <p:nvPr/>
          </p:nvSpPr>
          <p:spPr>
            <a:xfrm>
              <a:off x="5993858" y="4269947"/>
              <a:ext cx="6126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8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kumimoji="1" lang="ja-JP" altLang="en-US" sz="2800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ADB39FC-B3ED-374F-93DC-E5302A807121}"/>
                </a:ext>
              </a:extLst>
            </p:cNvPr>
            <p:cNvSpPr txBox="1"/>
            <p:nvPr/>
          </p:nvSpPr>
          <p:spPr>
            <a:xfrm>
              <a:off x="1043608" y="4268206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800" i="1" baseline="-25000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kumimoji="1" lang="ja-JP" altLang="en-US" sz="2800" i="1" baseline="-25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CAE7906B-D64D-EA42-90ED-5FABFEDCB5B1}"/>
                </a:ext>
              </a:extLst>
            </p:cNvPr>
            <p:cNvSpPr txBox="1"/>
            <p:nvPr/>
          </p:nvSpPr>
          <p:spPr>
            <a:xfrm>
              <a:off x="2521284" y="1570894"/>
              <a:ext cx="6719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kumimoji="1" lang="en-US" altLang="ja-JP" sz="2800" i="1" baseline="-250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kumimoji="1" lang="ja-JP" altLang="en-US" sz="2800" i="1" baseline="-25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1E5764E-B6FA-F041-B248-1E01A8585F7B}"/>
                </a:ext>
              </a:extLst>
            </p:cNvPr>
            <p:cNvSpPr txBox="1"/>
            <p:nvPr/>
          </p:nvSpPr>
          <p:spPr>
            <a:xfrm>
              <a:off x="7504033" y="2359405"/>
              <a:ext cx="6174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kumimoji="1" lang="en-US" altLang="ja-JP" sz="28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kumimoji="1" lang="ja-JP" altLang="en-US" sz="2800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7CF8A1F-762A-7A47-B86F-AFA90DE262D6}"/>
                </a:ext>
              </a:extLst>
            </p:cNvPr>
            <p:cNvSpPr txBox="1"/>
            <p:nvPr/>
          </p:nvSpPr>
          <p:spPr>
            <a:xfrm>
              <a:off x="4846902" y="1904615"/>
              <a:ext cx="776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kumimoji="1" lang="en-US" altLang="ja-JP" sz="2800" i="1" baseline="-25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ave</a:t>
              </a:r>
              <a:endParaRPr kumimoji="1" lang="ja-JP" altLang="en-US" sz="2800" i="1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B164FE6F-5AE3-AB42-AAC1-A0FFB50882A9}"/>
                </a:ext>
              </a:extLst>
            </p:cNvPr>
            <p:cNvCxnSpPr/>
            <p:nvPr/>
          </p:nvCxnSpPr>
          <p:spPr bwMode="auto">
            <a:xfrm>
              <a:off x="3167248" y="4379982"/>
              <a:ext cx="828688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95EC8EF-9057-EA45-9173-5C9179303151}"/>
                </a:ext>
              </a:extLst>
            </p:cNvPr>
            <p:cNvSpPr txBox="1"/>
            <p:nvPr/>
          </p:nvSpPr>
          <p:spPr>
            <a:xfrm>
              <a:off x="3401570" y="4268206"/>
              <a:ext cx="6751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800" i="1" baseline="-25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ave</a:t>
              </a:r>
              <a:endParaRPr kumimoji="1" lang="ja-JP" altLang="en-US" sz="2800" i="1" baseline="-25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4342" name="グループ化 14341">
              <a:extLst>
                <a:ext uri="{FF2B5EF4-FFF2-40B4-BE49-F238E27FC236}">
                  <a16:creationId xmlns:a16="http://schemas.microsoft.com/office/drawing/2014/main" id="{83D88C15-B1E4-4C46-A23A-752F3D62C305}"/>
                </a:ext>
              </a:extLst>
            </p:cNvPr>
            <p:cNvGrpSpPr/>
            <p:nvPr/>
          </p:nvGrpSpPr>
          <p:grpSpPr>
            <a:xfrm>
              <a:off x="6354677" y="3043214"/>
              <a:ext cx="1533655" cy="1106129"/>
              <a:chOff x="6355813" y="2136946"/>
              <a:chExt cx="1533655" cy="1106129"/>
            </a:xfrm>
          </p:grpSpPr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135B9889-ADBA-6D49-9638-2A58E3AA2B82}"/>
                  </a:ext>
                </a:extLst>
              </p:cNvPr>
              <p:cNvCxnSpPr/>
              <p:nvPr/>
            </p:nvCxnSpPr>
            <p:spPr bwMode="auto">
              <a:xfrm flipV="1">
                <a:off x="6355813" y="2136946"/>
                <a:ext cx="1527318" cy="79529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418FB38A-6712-9A42-9438-F079849567E3}"/>
                  </a:ext>
                </a:extLst>
              </p:cNvPr>
              <p:cNvCxnSpPr/>
              <p:nvPr/>
            </p:nvCxnSpPr>
            <p:spPr bwMode="auto">
              <a:xfrm flipV="1">
                <a:off x="6360453" y="2916847"/>
                <a:ext cx="0" cy="326228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352781F5-30EC-D54C-A619-12C341097741}"/>
                  </a:ext>
                </a:extLst>
              </p:cNvPr>
              <p:cNvCxnSpPr/>
              <p:nvPr/>
            </p:nvCxnSpPr>
            <p:spPr bwMode="auto">
              <a:xfrm flipV="1">
                <a:off x="7883161" y="2139017"/>
                <a:ext cx="0" cy="240991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3F8D1416-69B5-8E42-A14E-D52F88D001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368880" y="2374518"/>
                <a:ext cx="1520588" cy="86458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341" name="グループ化 14340">
              <a:extLst>
                <a:ext uri="{FF2B5EF4-FFF2-40B4-BE49-F238E27FC236}">
                  <a16:creationId xmlns:a16="http://schemas.microsoft.com/office/drawing/2014/main" id="{0090AED4-FEF6-8149-8122-65C6FE88D5F2}"/>
                </a:ext>
              </a:extLst>
            </p:cNvPr>
            <p:cNvGrpSpPr/>
            <p:nvPr/>
          </p:nvGrpSpPr>
          <p:grpSpPr>
            <a:xfrm>
              <a:off x="3589953" y="2623710"/>
              <a:ext cx="1642472" cy="1540979"/>
              <a:chOff x="3536966" y="2212517"/>
              <a:chExt cx="1642472" cy="1540979"/>
            </a:xfrm>
          </p:grpSpPr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70B1A345-A9F4-EA41-A60F-2DEB4298879F}"/>
                  </a:ext>
                </a:extLst>
              </p:cNvPr>
              <p:cNvCxnSpPr/>
              <p:nvPr/>
            </p:nvCxnSpPr>
            <p:spPr bwMode="auto">
              <a:xfrm flipV="1">
                <a:off x="3563522" y="2221135"/>
                <a:ext cx="1573685" cy="910983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A5920EA6-9474-1342-B0B2-30BDA356A777}"/>
                  </a:ext>
                </a:extLst>
              </p:cNvPr>
              <p:cNvCxnSpPr/>
              <p:nvPr/>
            </p:nvCxnSpPr>
            <p:spPr bwMode="auto">
              <a:xfrm flipV="1">
                <a:off x="3538169" y="3132118"/>
                <a:ext cx="25353" cy="621378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AF700150-DF6D-D34D-B9E0-235DBA5FCB86}"/>
                  </a:ext>
                </a:extLst>
              </p:cNvPr>
              <p:cNvCxnSpPr/>
              <p:nvPr/>
            </p:nvCxnSpPr>
            <p:spPr bwMode="auto">
              <a:xfrm flipV="1">
                <a:off x="3536966" y="2808164"/>
                <a:ext cx="1642472" cy="934152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8E56773-7403-D84A-8E09-9824B6C29F66}"/>
                  </a:ext>
                </a:extLst>
              </p:cNvPr>
              <p:cNvCxnSpPr/>
              <p:nvPr/>
            </p:nvCxnSpPr>
            <p:spPr bwMode="auto">
              <a:xfrm flipH="1" flipV="1">
                <a:off x="5132215" y="2212517"/>
                <a:ext cx="15006" cy="587274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59790A80-083A-8E42-A04B-E927006313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1337" y="2321926"/>
              <a:ext cx="4833150" cy="73320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AF3BDBF1-48F2-424E-9F89-A608A6D9A568}"/>
                </a:ext>
              </a:extLst>
            </p:cNvPr>
            <p:cNvCxnSpPr/>
            <p:nvPr/>
          </p:nvCxnSpPr>
          <p:spPr bwMode="auto">
            <a:xfrm>
              <a:off x="1362550" y="4148291"/>
              <a:ext cx="5008720" cy="778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B2B6F2AA-BDCC-C949-A478-A33DC65DF62D}"/>
                </a:ext>
              </a:extLst>
            </p:cNvPr>
            <p:cNvCxnSpPr/>
            <p:nvPr/>
          </p:nvCxnSpPr>
          <p:spPr bwMode="auto">
            <a:xfrm>
              <a:off x="3041337" y="3186671"/>
              <a:ext cx="4861692" cy="8074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43" name="グループ化 14342">
              <a:extLst>
                <a:ext uri="{FF2B5EF4-FFF2-40B4-BE49-F238E27FC236}">
                  <a16:creationId xmlns:a16="http://schemas.microsoft.com/office/drawing/2014/main" id="{23E58C2A-C05C-B44B-A7D0-8AB154CFA906}"/>
                </a:ext>
              </a:extLst>
            </p:cNvPr>
            <p:cNvGrpSpPr/>
            <p:nvPr/>
          </p:nvGrpSpPr>
          <p:grpSpPr>
            <a:xfrm>
              <a:off x="1336919" y="2310909"/>
              <a:ext cx="1741796" cy="1845244"/>
              <a:chOff x="1336919" y="2310909"/>
              <a:chExt cx="1741796" cy="1845244"/>
            </a:xfrm>
          </p:grpSpPr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2132C82F-B30A-FF4F-963D-44C47188C15E}"/>
                  </a:ext>
                </a:extLst>
              </p:cNvPr>
              <p:cNvCxnSpPr/>
              <p:nvPr/>
            </p:nvCxnSpPr>
            <p:spPr bwMode="auto">
              <a:xfrm flipV="1">
                <a:off x="1336919" y="2313664"/>
                <a:ext cx="1733066" cy="9721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C1E0A8A5-026C-0641-8909-D2B87D3AC5C6}"/>
                  </a:ext>
                </a:extLst>
              </p:cNvPr>
              <p:cNvCxnSpPr/>
              <p:nvPr/>
            </p:nvCxnSpPr>
            <p:spPr bwMode="auto">
              <a:xfrm flipH="1" flipV="1">
                <a:off x="1345649" y="3260295"/>
                <a:ext cx="1" cy="8958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3F35E75A-CFB1-CD49-9CDB-E89BD3755FF1}"/>
                  </a:ext>
                </a:extLst>
              </p:cNvPr>
              <p:cNvCxnSpPr/>
              <p:nvPr/>
            </p:nvCxnSpPr>
            <p:spPr bwMode="auto">
              <a:xfrm flipV="1">
                <a:off x="3044761" y="2310909"/>
                <a:ext cx="15210" cy="85848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89D221BD-A3BD-F044-84BD-AE35B8E895CB}"/>
                  </a:ext>
                </a:extLst>
              </p:cNvPr>
              <p:cNvCxnSpPr/>
              <p:nvPr/>
            </p:nvCxnSpPr>
            <p:spPr bwMode="auto">
              <a:xfrm flipV="1">
                <a:off x="1345649" y="3169397"/>
                <a:ext cx="1733066" cy="972158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D2167D39-2896-D24A-8AD2-9BDD2BE8C3CA}"/>
                </a:ext>
              </a:extLst>
            </p:cNvPr>
            <p:cNvSpPr txBox="1"/>
            <p:nvPr/>
          </p:nvSpPr>
          <p:spPr>
            <a:xfrm>
              <a:off x="438642" y="2370719"/>
              <a:ext cx="1726278" cy="60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>
                  <a:latin typeface="MS Mincho" panose="02020609040205080304" pitchFamily="49" charset="-128"/>
                  <a:ea typeface="MS Mincho" panose="02020609040205080304" pitchFamily="49" charset="-128"/>
                  <a:cs typeface="Times New Roman" panose="02020603050405020304" pitchFamily="18" charset="0"/>
                </a:rPr>
                <a:t>ソース</a:t>
              </a:r>
              <a:endParaRPr kumimoji="1" lang="ja-JP" altLang="en-US" sz="2400" b="1" baseline="-25000">
                <a:latin typeface="MS Mincho" panose="02020609040205080304" pitchFamily="49" charset="-128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D9F79B2-0F4F-8A46-A9A6-4C0E68FB2FF7}"/>
                </a:ext>
              </a:extLst>
            </p:cNvPr>
            <p:cNvSpPr txBox="1"/>
            <p:nvPr/>
          </p:nvSpPr>
          <p:spPr>
            <a:xfrm>
              <a:off x="7128038" y="3603917"/>
              <a:ext cx="1726278" cy="60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>
                  <a:latin typeface="MS Mincho" panose="02020609040205080304" pitchFamily="49" charset="-128"/>
                  <a:ea typeface="MS Mincho" panose="02020609040205080304" pitchFamily="49" charset="-128"/>
                  <a:cs typeface="Times New Roman" panose="02020603050405020304" pitchFamily="18" charset="0"/>
                </a:rPr>
                <a:t>ドレイン</a:t>
              </a:r>
              <a:endParaRPr kumimoji="1" lang="ja-JP" altLang="en-US" sz="2400" b="1" baseline="-25000">
                <a:latin typeface="MS Mincho" panose="02020609040205080304" pitchFamily="49" charset="-128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テキスト ボックス 29">
            <a:extLst>
              <a:ext uri="{FF2B5EF4-FFF2-40B4-BE49-F238E27FC236}">
                <a16:creationId xmlns:a16="http://schemas.microsoft.com/office/drawing/2014/main" id="{AD661E64-B286-A587-FA44-FDCA0229C19F}"/>
              </a:ext>
            </a:extLst>
          </p:cNvPr>
          <p:cNvSpPr txBox="1"/>
          <p:nvPr/>
        </p:nvSpPr>
        <p:spPr>
          <a:xfrm>
            <a:off x="3931172" y="306896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17EE588-F764-1281-EA14-2652A652A80F}"/>
                  </a:ext>
                </a:extLst>
              </p:cNvPr>
              <p:cNvSpPr txBox="1"/>
              <p:nvPr/>
            </p:nvSpPr>
            <p:spPr>
              <a:xfrm>
                <a:off x="1487459" y="5301208"/>
                <a:ext cx="675748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(6.6)</a:t>
                </a:r>
                <a:r>
                  <a:rPr kumimoji="1"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式は</a:t>
                </a:r>
                <a:r>
                  <a:rPr kumimoji="1"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kumimoji="1"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8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altLang="ja-JP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sz="2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𝑎𝑣</m:t>
                        </m:r>
                        <m: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kumimoji="1"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で算出しているため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</a:t>
                </a:r>
                <a:r>
                  <a:rPr lang="en-US" altLang="ja-JP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ja-JP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を過大評価している．</a:t>
                </a:r>
                <a:endParaRPr kumimoji="1" lang="ja-JP" altLang="en-US" sz="2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17EE588-F764-1281-EA14-2652A652A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459" y="5301208"/>
                <a:ext cx="6757482" cy="954107"/>
              </a:xfrm>
              <a:prstGeom prst="rect">
                <a:avLst/>
              </a:prstGeom>
              <a:blipFill>
                <a:blip r:embed="rId2"/>
                <a:stretch>
                  <a:fillRect l="-1876" t="-9211" r="-188"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4003A61-2E45-E5E9-C6BA-D240C76BEC15}"/>
                  </a:ext>
                </a:extLst>
              </p:cNvPr>
              <p:cNvSpPr txBox="1"/>
              <p:nvPr/>
            </p:nvSpPr>
            <p:spPr>
              <a:xfrm>
                <a:off x="827584" y="3622912"/>
                <a:ext cx="7005123" cy="6182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en-US" altLang="ja-JP" sz="2800" b="1" dirty="0"/>
                  <a:t> </a:t>
                </a:r>
                <a14:m>
                  <m:oMath xmlns:m="http://schemas.openxmlformats.org/officeDocument/2006/math"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𝑾</m:t>
                    </m:r>
                    <m:sSub>
                      <m:sSubPr>
                        <m:ctrlP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sub>
                    </m:sSub>
                    <m:r>
                      <a:rPr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</m:num>
                      <m:den>
                        <m:r>
                          <a:rPr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2800" b="1" i="1" smtClean="0">
                            <a:latin typeface="Cambria Math" panose="02040503050406030204" pitchFamily="18" charset="0"/>
                          </a:rPr>
                          <m:t>𝒕𝒉</m:t>
                        </m:r>
                      </m:sub>
                    </m:sSub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ja-JP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f>
                      <m:fPr>
                        <m:ctrlPr>
                          <a:rPr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𝑫</m:t>
                            </m:r>
                          </m:sub>
                        </m:sSub>
                      </m:num>
                      <m:den>
                        <m:r>
                          <a:rPr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den>
                    </m:f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𝑎𝑣𝑒</m:t>
                        </m:r>
                      </m:sub>
                    </m:sSub>
                    <m:r>
                      <a:rPr lang="en-US" altLang="ja-JP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𝑎𝑣𝑒</m:t>
                        </m:r>
                      </m:sub>
                    </m:sSub>
                  </m:oMath>
                </a14:m>
                <a:endParaRPr kumimoji="1" lang="ja-JP" altLang="en-US" sz="2800" b="1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4003A61-2E45-E5E9-C6BA-D240C76BE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622912"/>
                <a:ext cx="7005123" cy="618246"/>
              </a:xfrm>
              <a:prstGeom prst="rect">
                <a:avLst/>
              </a:prstGeom>
              <a:blipFill>
                <a:blip r:embed="rId3"/>
                <a:stretch>
                  <a:fillRect l="-1812" b="-1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7BB9B6F-7ADC-4E37-5CC6-F1030848EDAD}"/>
              </a:ext>
            </a:extLst>
          </p:cNvPr>
          <p:cNvSpPr txBox="1"/>
          <p:nvPr/>
        </p:nvSpPr>
        <p:spPr>
          <a:xfrm>
            <a:off x="7956376" y="374897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(6.13)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2DC1A90-8E7A-A8E6-CCEE-8AE1B1A88BD4}"/>
              </a:ext>
            </a:extLst>
          </p:cNvPr>
          <p:cNvGrpSpPr/>
          <p:nvPr/>
        </p:nvGrpSpPr>
        <p:grpSpPr>
          <a:xfrm>
            <a:off x="827584" y="4539871"/>
            <a:ext cx="7875985" cy="618246"/>
            <a:chOff x="827584" y="4539871"/>
            <a:chExt cx="7875985" cy="618246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4A51A85-3E24-5374-2162-F1E11D847589}"/>
                </a:ext>
              </a:extLst>
            </p:cNvPr>
            <p:cNvSpPr txBox="1"/>
            <p:nvPr/>
          </p:nvSpPr>
          <p:spPr>
            <a:xfrm>
              <a:off x="8028384" y="4685074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(6.6)</a:t>
              </a:r>
              <a:endParaRPr kumimoji="1" lang="ja-JP" alt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F061EA51-21D0-B3AF-4F50-75C893654F08}"/>
                    </a:ext>
                  </a:extLst>
                </p:cNvPr>
                <p:cNvSpPr txBox="1"/>
                <p:nvPr/>
              </p:nvSpPr>
              <p:spPr>
                <a:xfrm>
                  <a:off x="827584" y="4539871"/>
                  <a:ext cx="5923032" cy="6182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kumimoji="1" lang="en-US" altLang="ja-JP" sz="2800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sub>
                      </m:sSub>
                    </m:oMath>
                  </a14:m>
                  <a:r>
                    <a:rPr lang="en-US" altLang="ja-JP" sz="2800" b="1" dirty="0"/>
                    <a:t> </a:t>
                  </a:r>
                  <a14:m>
                    <m:oMath xmlns:m="http://schemas.openxmlformats.org/officeDocument/2006/math"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𝑾</m:t>
                      </m:r>
                      <m:sSub>
                        <m:sSubPr>
                          <m:ctrlP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𝑮</m:t>
                          </m:r>
                        </m:sub>
                      </m:sSub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</a:rPr>
                            <m:t>𝒕𝒉</m:t>
                          </m:r>
                        </m:sub>
                      </m:sSub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ja-JP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f>
                        <m:fPr>
                          <m:ctrlPr>
                            <a:rPr lang="en-US" altLang="ja-JP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den>
                      </m:f>
                      <m:r>
                        <a:rPr lang="en-US" altLang="ja-JP" sz="28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altLang="ja-JP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𝑎𝑣𝑒</m:t>
                          </m:r>
                        </m:sub>
                      </m:sSub>
                    </m:oMath>
                  </a14:m>
                  <a:endParaRPr kumimoji="1" lang="ja-JP" altLang="en-US" sz="2800" b="1"/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F061EA51-21D0-B3AF-4F50-75C893654F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584" y="4539871"/>
                  <a:ext cx="5923032" cy="618246"/>
                </a:xfrm>
                <a:prstGeom prst="rect">
                  <a:avLst/>
                </a:prstGeom>
                <a:blipFill>
                  <a:blip r:embed="rId4"/>
                  <a:stretch>
                    <a:fillRect l="-2141" b="-12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840558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94" name="Rectangle 2"/>
              <p:cNvSpPr>
                <a:spLocks noGrp="1" noChangeArrowheads="1"/>
              </p:cNvSpPr>
              <p:nvPr>
                <p:ph type="title" idx="4294967295"/>
              </p:nvPr>
            </p:nvSpPr>
            <p:spPr>
              <a:xfrm>
                <a:off x="251520" y="182249"/>
                <a:ext cx="7772400" cy="486510"/>
              </a:xfrm>
              <a:noFill/>
            </p:spPr>
            <p:txBody>
              <a:bodyPr lIns="92075" tIns="46038" rIns="92075" bIns="46038" anchor="ctr"/>
              <a:lstStyle/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ja-JP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が飽和する理由：　ピンチオフ</a:t>
                </a:r>
                <a:endParaRPr lang="ja-JP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251520" y="182249"/>
                <a:ext cx="7772400" cy="486510"/>
              </a:xfrm>
              <a:blipFill>
                <a:blip r:embed="rId3"/>
                <a:stretch>
                  <a:fillRect l="-489" t="-25641" b="-384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8" name="フッター プレースホルダー 1"/>
          <p:cNvSpPr>
            <a:spLocks noGrp="1"/>
          </p:cNvSpPr>
          <p:nvPr>
            <p:ph type="ftr" sz="quarter" idx="4294967295"/>
          </p:nvPr>
        </p:nvSpPr>
        <p:spPr>
          <a:xfrm>
            <a:off x="1331913" y="6477000"/>
            <a:ext cx="6577012" cy="3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ja-JP" altLang="en-US" dirty="0">
                <a:solidFill>
                  <a:srgbClr val="000000"/>
                </a:solidFill>
                <a:latin typeface="Arial Black" pitchFamily="34" charset="0"/>
                <a:ea typeface="HGP創英角ｺﾞｼｯｸUB" pitchFamily="50" charset="-128"/>
              </a:rPr>
              <a:t>　</a:t>
            </a:r>
            <a:endParaRPr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7" name="グラフ 6"/>
          <p:cNvGraphicFramePr>
            <a:graphicFrameLocks/>
          </p:cNvGraphicFramePr>
          <p:nvPr/>
        </p:nvGraphicFramePr>
        <p:xfrm>
          <a:off x="179512" y="692696"/>
          <a:ext cx="4187156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9998A8DB-3CCA-F897-05C3-042A81BC25C5}"/>
              </a:ext>
            </a:extLst>
          </p:cNvPr>
          <p:cNvSpPr txBox="1"/>
          <p:nvPr/>
        </p:nvSpPr>
        <p:spPr>
          <a:xfrm>
            <a:off x="1907704" y="422108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01D4C41-7958-2ACC-6C8D-1775E05A2EE2}"/>
                  </a:ext>
                </a:extLst>
              </p:cNvPr>
              <p:cNvSpPr txBox="1"/>
              <p:nvPr/>
            </p:nvSpPr>
            <p:spPr>
              <a:xfrm>
                <a:off x="107504" y="4568625"/>
                <a:ext cx="90364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ja-JP" alt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を</m:t>
                    </m:r>
                    <m:r>
                      <m:rPr>
                        <m:nor/>
                      </m:rPr>
                      <a: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増加</m:t>
                    </m:r>
                    <m:r>
                      <a:rPr lang="ja-JP" altLang="en-US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す</m:t>
                    </m:r>
                    <m:r>
                      <m:rPr>
                        <m:nor/>
                      </m:rPr>
                      <a: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る</m:t>
                    </m:r>
                    <m:r>
                      <a:rPr lang="ja-JP" altLang="en-US" sz="240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と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ja-JP" altLang="en-US" sz="2400" i="1">
                        <a:latin typeface="Cambria Math" panose="02040503050406030204" pitchFamily="18" charset="0"/>
                      </a:rPr>
                      <m:t>が</m:t>
                    </m:r>
                    <m:r>
                      <a:rPr lang="ja-JP" altLang="en-US" sz="2400" i="1">
                        <a:latin typeface="Cambria Math" panose="02040503050406030204" pitchFamily="18" charset="0"/>
                      </a:rPr>
                      <m:t>減少</m:t>
                    </m:r>
                    <m:r>
                      <a:rPr lang="ja-JP" altLang="en-US" sz="2400" i="1">
                        <a:latin typeface="Cambria Math" panose="02040503050406030204" pitchFamily="18" charset="0"/>
                      </a:rPr>
                      <m:t>する．これを</m:t>
                    </m:r>
                    <m:r>
                      <a:rPr lang="ja-JP" altLang="en-US" sz="2400" i="1">
                        <a:latin typeface="Cambria Math" panose="02040503050406030204" pitchFamily="18" charset="0"/>
                      </a:rPr>
                      <m:t>補</m:t>
                    </m:r>
                    <m:r>
                      <a:rPr lang="ja-JP" altLang="en-US" sz="2400" i="1">
                        <a:latin typeface="Cambria Math" panose="02040503050406030204" pitchFamily="18" charset="0"/>
                      </a:rPr>
                      <m:t>うため，</m:t>
                    </m:r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kumimoji="1"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（つまり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）が増加する</a:t>
                </a:r>
                <a:r>
                  <a:rPr kumimoji="1"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kumimoji="1"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01D4C41-7958-2ACC-6C8D-1775E05A2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568625"/>
                <a:ext cx="9036496" cy="830997"/>
              </a:xfrm>
              <a:prstGeom prst="rect">
                <a:avLst/>
              </a:prstGeom>
              <a:blipFill>
                <a:blip r:embed="rId5"/>
                <a:stretch>
                  <a:fillRect l="-983" t="-7463" b="-119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CBBD0470-451B-84E3-3554-71288768C3B9}"/>
                  </a:ext>
                </a:extLst>
              </p:cNvPr>
              <p:cNvSpPr txBox="1"/>
              <p:nvPr/>
            </p:nvSpPr>
            <p:spPr>
              <a:xfrm>
                <a:off x="107504" y="6131904"/>
                <a:ext cx="8952581" cy="465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ピンチオフして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ja-JP" altLang="en-US" sz="2400" i="1">
                        <a:latin typeface="Cambria Math" panose="02040503050406030204" pitchFamily="18" charset="0"/>
                      </a:rPr>
                      <m:t>がほぼ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ja-JP" altLang="en-US" sz="2400" i="1">
                        <a:latin typeface="Cambria Math" panose="02040503050406030204" pitchFamily="18" charset="0"/>
                      </a:rPr>
                      <m:t>に</m:t>
                    </m:r>
                    <m:r>
                      <a:rPr lang="ja-JP" altLang="en-US" sz="2400" i="1" smtClean="0">
                        <a:latin typeface="Cambria Math" panose="02040503050406030204" pitchFamily="18" charset="0"/>
                      </a:rPr>
                      <m:t>なると，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は飽和し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も飽和する．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CBBD0470-451B-84E3-3554-71288768C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131904"/>
                <a:ext cx="8952581" cy="465448"/>
              </a:xfrm>
              <a:prstGeom prst="rect">
                <a:avLst/>
              </a:prstGeom>
              <a:blipFill>
                <a:blip r:embed="rId6"/>
                <a:stretch>
                  <a:fillRect l="-992" t="-10526" b="-236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円/楕円 8">
            <a:extLst>
              <a:ext uri="{FF2B5EF4-FFF2-40B4-BE49-F238E27FC236}">
                <a16:creationId xmlns:a16="http://schemas.microsoft.com/office/drawing/2014/main" id="{50E7A014-D384-1C02-F401-49E87D02712A}"/>
              </a:ext>
            </a:extLst>
          </p:cNvPr>
          <p:cNvSpPr/>
          <p:nvPr/>
        </p:nvSpPr>
        <p:spPr bwMode="auto">
          <a:xfrm>
            <a:off x="251520" y="3068961"/>
            <a:ext cx="792088" cy="432047"/>
          </a:xfrm>
          <a:prstGeom prst="ellips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rgbClr val="FF3399"/>
              </a:solidFill>
              <a:effectLst/>
              <a:latin typeface="Arial" charset="0"/>
              <a:ea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F132030-7FF3-9012-17C0-B9F37B245CCF}"/>
                  </a:ext>
                </a:extLst>
              </p:cNvPr>
              <p:cNvSpPr txBox="1"/>
              <p:nvPr/>
            </p:nvSpPr>
            <p:spPr>
              <a:xfrm>
                <a:off x="107504" y="5334307"/>
                <a:ext cx="92890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i="1">
                            <a:latin typeface="Cambria Math" panose="02040503050406030204" pitchFamily="18" charset="0"/>
                          </a:rPr>
                          <m:t>このため，</m:t>
                        </m:r>
                        <m:r>
                          <m:rPr>
                            <m:nor/>
                          </m:rPr>
                          <a:rPr lang="ja-JP" altLang="en-US" sz="2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増加</m:t>
                        </m:r>
                        <m:r>
                          <m:rPr>
                            <m:nor/>
                          </m:rPr>
                          <a:rPr lang="ja-JP" altLang="en-US" sz="24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した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kumimoji="1"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の大部分はドレイン側で費やされ，</a:t>
                </a:r>
                <a:r>
                  <a:rPr lang="en-US" altLang="ja-JP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の増加が</a:t>
                </a:r>
                <a:r>
                  <a:rPr kumimoji="1"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ソース端まで伝わらなくなリ，</a:t>
                </a:r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ソース端の電界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の増加が鈍る</a:t>
                </a:r>
                <a:r>
                  <a:rPr kumimoji="1" lang="ja-JP" alt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kumimoji="1"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F132030-7FF3-9012-17C0-B9F37B245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5334307"/>
                <a:ext cx="9289032" cy="830997"/>
              </a:xfrm>
              <a:prstGeom prst="rect">
                <a:avLst/>
              </a:prstGeom>
              <a:blipFill>
                <a:blip r:embed="rId7"/>
                <a:stretch>
                  <a:fillRect l="-956" t="-7576" b="-1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BE183E1-0297-F371-0504-4000080F18FB}"/>
              </a:ext>
            </a:extLst>
          </p:cNvPr>
          <p:cNvGrpSpPr/>
          <p:nvPr/>
        </p:nvGrpSpPr>
        <p:grpSpPr>
          <a:xfrm>
            <a:off x="4349374" y="764704"/>
            <a:ext cx="4687122" cy="3293474"/>
            <a:chOff x="4349374" y="764704"/>
            <a:chExt cx="4687122" cy="329347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グラフ 10">
                  <a:extLst>
                    <a:ext uri="{FF2B5EF4-FFF2-40B4-BE49-F238E27FC236}">
                      <a16:creationId xmlns:a16="http://schemas.microsoft.com/office/drawing/2014/main" id="{A273D4EA-5B24-C13C-DA0E-F8EA62B90FAA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4349374" y="764704"/>
                <a:ext cx="4687122" cy="329347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8"/>
                </a:graphicData>
              </a:graphic>
            </p:graphicFrame>
          </mc:Choice>
          <mc:Fallback xmlns="">
            <p:graphicFrame>
              <p:nvGraphicFramePr>
                <p:cNvPr id="11" name="グラフ 10">
                  <a:extLst>
                    <a:ext uri="{FF2B5EF4-FFF2-40B4-BE49-F238E27FC236}">
                      <a16:creationId xmlns:a16="http://schemas.microsoft.com/office/drawing/2014/main" id="{A273D4EA-5B24-C13C-DA0E-F8EA62B90FAA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31866635"/>
                    </p:ext>
                  </p:extLst>
                </p:nvPr>
              </p:nvGraphicFramePr>
              <p:xfrm>
                <a:off x="4349374" y="764704"/>
                <a:ext cx="4687122" cy="329347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08EF2933-6E59-164C-AEC8-12EB31CF3086}"/>
                    </a:ext>
                  </a:extLst>
                </p:cNvPr>
                <p:cNvSpPr txBox="1"/>
                <p:nvPr/>
              </p:nvSpPr>
              <p:spPr>
                <a:xfrm>
                  <a:off x="4565398" y="2156647"/>
                  <a:ext cx="873894" cy="494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1" lang="en-US" altLang="ja-JP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sub>
                            </m:sSub>
                            <m:r>
                              <a:rPr kumimoji="1" lang="en-US" altLang="ja-JP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  <m:t>𝑡h</m:t>
                                </m:r>
                              </m:sub>
                            </m:sSub>
                          </m:num>
                          <m:den>
                            <m:r>
                              <a:rPr kumimoji="1" lang="en-US" altLang="ja-JP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sz="14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oMath>
                    </m:oMathPara>
                  </a14:m>
                  <a:endParaRPr kumimoji="1" lang="en-US" altLang="ja-JP" sz="1400" dirty="0"/>
                </a:p>
              </p:txBody>
            </p:sp>
          </mc:Choice>
          <mc:Fallback xmlns=""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08EF2933-6E59-164C-AEC8-12EB31CF30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5398" y="2156647"/>
                  <a:ext cx="873894" cy="494238"/>
                </a:xfrm>
                <a:prstGeom prst="rect">
                  <a:avLst/>
                </a:prstGeom>
                <a:blipFill>
                  <a:blip r:embed="rId10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テキスト ボックス 29">
            <a:extLst>
              <a:ext uri="{FF2B5EF4-FFF2-40B4-BE49-F238E27FC236}">
                <a16:creationId xmlns:a16="http://schemas.microsoft.com/office/drawing/2014/main" id="{CE3D02C3-DDE7-D6CA-A301-91D63F83AFDE}"/>
              </a:ext>
            </a:extLst>
          </p:cNvPr>
          <p:cNvSpPr txBox="1"/>
          <p:nvPr/>
        </p:nvSpPr>
        <p:spPr>
          <a:xfrm>
            <a:off x="6588224" y="414908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6.15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E19A439D-36FF-F68A-BA2C-7D242594FCF7}"/>
              </a:ext>
            </a:extLst>
          </p:cNvPr>
          <p:cNvSpPr/>
          <p:nvPr/>
        </p:nvSpPr>
        <p:spPr bwMode="auto">
          <a:xfrm rot="468819">
            <a:off x="2109364" y="1440007"/>
            <a:ext cx="889987" cy="2009833"/>
          </a:xfrm>
          <a:custGeom>
            <a:avLst/>
            <a:gdLst>
              <a:gd name="connsiteX0" fmla="*/ 0 w 1191985"/>
              <a:gd name="connsiteY0" fmla="*/ 1894114 h 1894114"/>
              <a:gd name="connsiteX1" fmla="*/ 881742 w 1191985"/>
              <a:gd name="connsiteY1" fmla="*/ 1224643 h 1894114"/>
              <a:gd name="connsiteX2" fmla="*/ 1191985 w 1191985"/>
              <a:gd name="connsiteY2" fmla="*/ 0 h 189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1985" h="1894114">
                <a:moveTo>
                  <a:pt x="0" y="1894114"/>
                </a:moveTo>
                <a:cubicBezTo>
                  <a:pt x="341539" y="1717221"/>
                  <a:pt x="683078" y="1540329"/>
                  <a:pt x="881742" y="1224643"/>
                </a:cubicBezTo>
                <a:cubicBezTo>
                  <a:pt x="1080406" y="908957"/>
                  <a:pt x="1136195" y="454478"/>
                  <a:pt x="1191985" y="0"/>
                </a:cubicBezTo>
              </a:path>
            </a:pathLst>
          </a:cu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4933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 animBg="1"/>
      <p:bldP spid="10" grpId="0"/>
      <p:bldP spid="14" grpId="0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94" name="Rectangle 2"/>
              <p:cNvSpPr>
                <a:spLocks noGrp="1" noChangeArrowheads="1"/>
              </p:cNvSpPr>
              <p:nvPr>
                <p:ph type="title" idx="4294967295"/>
              </p:nvPr>
            </p:nvSpPr>
            <p:spPr>
              <a:xfrm>
                <a:off x="179512" y="188640"/>
                <a:ext cx="7772400" cy="556106"/>
              </a:xfrm>
              <a:noFill/>
            </p:spPr>
            <p:txBody>
              <a:bodyPr lIns="92075" tIns="46038" rIns="92075" bIns="46038" anchor="ctr"/>
              <a:lstStyle/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ja-JP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が飽和する理由：チャネル長</a:t>
                </a:r>
                <a:r>
                  <a:rPr lang="en-US" altLang="ja-JP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ja-JP" alt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で変わる．</a:t>
                </a:r>
                <a:endParaRPr lang="ja-JP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19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179512" y="188640"/>
                <a:ext cx="7772400" cy="556106"/>
              </a:xfrm>
              <a:blipFill>
                <a:blip r:embed="rId3"/>
                <a:stretch>
                  <a:fillRect l="-326" t="-15556" b="-31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8" name="フッター プレースホルダー 1"/>
          <p:cNvSpPr>
            <a:spLocks noGrp="1"/>
          </p:cNvSpPr>
          <p:nvPr>
            <p:ph type="ftr" sz="quarter" idx="4294967295"/>
          </p:nvPr>
        </p:nvSpPr>
        <p:spPr>
          <a:xfrm>
            <a:off x="1331913" y="6477000"/>
            <a:ext cx="6577012" cy="30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857250" algn="l"/>
                <a:tab pos="1089025" algn="l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kumimoji="0" lang="ja-JP" altLang="en-US" dirty="0">
                <a:solidFill>
                  <a:srgbClr val="000000"/>
                </a:solidFill>
                <a:latin typeface="Arial Black" pitchFamily="34" charset="0"/>
                <a:ea typeface="HGP創英角ｺﾞｼｯｸUB" pitchFamily="50" charset="-128"/>
              </a:rPr>
              <a:t>　</a:t>
            </a:r>
            <a:endParaRPr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01D4C41-7958-2ACC-6C8D-1775E05A2EE2}"/>
                  </a:ext>
                </a:extLst>
              </p:cNvPr>
              <p:cNvSpPr txBox="1"/>
              <p:nvPr/>
            </p:nvSpPr>
            <p:spPr>
              <a:xfrm>
                <a:off x="753133" y="1039376"/>
                <a:ext cx="741231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長チャネル</a:t>
                </a:r>
                <a:endParaRPr lang="en-US" altLang="ja-JP" sz="28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ピンチオフ</a:t>
                </a:r>
                <a:endParaRPr lang="en-US" altLang="ja-JP" sz="28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短チャネル</a:t>
                </a:r>
                <a:endParaRPr lang="en-US" altLang="ja-JP" sz="28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飽和速度</a:t>
                </a:r>
                <a:r>
                  <a:rPr lang="en-US" altLang="ja-JP" sz="28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altLang="ja-JP" sz="2800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</a:t>
                </a:r>
                <a:endParaRPr lang="en-US" altLang="ja-JP" sz="28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極短チャネル（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</m:oMath>
                </a14:m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 nm</a:t>
                </a:r>
                <a:r>
                  <a:rPr lang="ja-JP" altLang="en-US" sz="2800"/>
                  <a:t>）</a:t>
                </a:r>
                <a:endParaRPr lang="en-US" altLang="ja-JP" sz="28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ja-JP" altLang="en-US" sz="2800"/>
                  <a:t>バリスティック伝導</a:t>
                </a:r>
                <a:endParaRPr lang="en-US" altLang="ja-JP" sz="28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01D4C41-7958-2ACC-6C8D-1775E05A2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33" y="1039376"/>
                <a:ext cx="7412310" cy="2677656"/>
              </a:xfrm>
              <a:prstGeom prst="rect">
                <a:avLst/>
              </a:prstGeom>
              <a:blipFill>
                <a:blip r:embed="rId4"/>
                <a:stretch>
                  <a:fillRect l="-1541" t="-3318" b="-52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C2F3CE0-03E4-924D-8AB2-36D122BAEEBC}"/>
              </a:ext>
            </a:extLst>
          </p:cNvPr>
          <p:cNvGrpSpPr/>
          <p:nvPr/>
        </p:nvGrpSpPr>
        <p:grpSpPr>
          <a:xfrm>
            <a:off x="247433" y="3861048"/>
            <a:ext cx="3082418" cy="2312514"/>
            <a:chOff x="143383" y="2718422"/>
            <a:chExt cx="3082418" cy="2312514"/>
          </a:xfrm>
        </p:grpSpPr>
        <p:grpSp>
          <p:nvGrpSpPr>
            <p:cNvPr id="12" name="Group 3">
              <a:extLst>
                <a:ext uri="{FF2B5EF4-FFF2-40B4-BE49-F238E27FC236}">
                  <a16:creationId xmlns:a16="http://schemas.microsoft.com/office/drawing/2014/main" id="{82153069-65F4-981B-AFF1-640C57B8EF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126" y="3427413"/>
              <a:ext cx="2160588" cy="869950"/>
              <a:chOff x="310" y="2341"/>
              <a:chExt cx="1361" cy="548"/>
            </a:xfrm>
          </p:grpSpPr>
          <p:sp>
            <p:nvSpPr>
              <p:cNvPr id="21" name="Line 19">
                <a:extLst>
                  <a:ext uri="{FF2B5EF4-FFF2-40B4-BE49-F238E27FC236}">
                    <a16:creationId xmlns:a16="http://schemas.microsoft.com/office/drawing/2014/main" id="{05DE4D63-54CF-77F1-847B-9D5F71C04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" y="2431"/>
                <a:ext cx="220" cy="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Line 22">
                <a:extLst>
                  <a:ext uri="{FF2B5EF4-FFF2-40B4-BE49-F238E27FC236}">
                    <a16:creationId xmlns:a16="http://schemas.microsoft.com/office/drawing/2014/main" id="{6B4D2580-CFA4-65F6-C52B-C0B2E92D0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8" y="2341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Line 23">
                <a:extLst>
                  <a:ext uri="{FF2B5EF4-FFF2-40B4-BE49-F238E27FC236}">
                    <a16:creationId xmlns:a16="http://schemas.microsoft.com/office/drawing/2014/main" id="{3D18DC83-EEF3-DC5E-BF17-233ACBB8C1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8" y="2794"/>
                <a:ext cx="3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27">
                <a:extLst>
                  <a:ext uri="{FF2B5EF4-FFF2-40B4-BE49-F238E27FC236}">
                    <a16:creationId xmlns:a16="http://schemas.microsoft.com/office/drawing/2014/main" id="{437483BB-8A70-5F19-6C95-8ED121F72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" y="2341"/>
                <a:ext cx="288" cy="94"/>
              </a:xfrm>
              <a:custGeom>
                <a:avLst/>
                <a:gdLst>
                  <a:gd name="T0" fmla="*/ 0 w 288"/>
                  <a:gd name="T1" fmla="*/ 0 h 288"/>
                  <a:gd name="T2" fmla="*/ 96 w 288"/>
                  <a:gd name="T3" fmla="*/ 0 h 288"/>
                  <a:gd name="T4" fmla="*/ 144 w 288"/>
                  <a:gd name="T5" fmla="*/ 0 h 288"/>
                  <a:gd name="T6" fmla="*/ 192 w 288"/>
                  <a:gd name="T7" fmla="*/ 0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288">
                    <a:moveTo>
                      <a:pt x="0" y="288"/>
                    </a:moveTo>
                    <a:cubicBezTo>
                      <a:pt x="36" y="276"/>
                      <a:pt x="72" y="264"/>
                      <a:pt x="96" y="240"/>
                    </a:cubicBezTo>
                    <a:cubicBezTo>
                      <a:pt x="120" y="216"/>
                      <a:pt x="128" y="176"/>
                      <a:pt x="144" y="144"/>
                    </a:cubicBezTo>
                    <a:cubicBezTo>
                      <a:pt x="160" y="112"/>
                      <a:pt x="168" y="72"/>
                      <a:pt x="192" y="48"/>
                    </a:cubicBezTo>
                    <a:cubicBezTo>
                      <a:pt x="216" y="24"/>
                      <a:pt x="252" y="12"/>
                      <a:pt x="28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27">
                <a:extLst>
                  <a:ext uri="{FF2B5EF4-FFF2-40B4-BE49-F238E27FC236}">
                    <a16:creationId xmlns:a16="http://schemas.microsoft.com/office/drawing/2014/main" id="{C91FA3D4-DE4E-DC49-20FB-A1E4EC889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" y="2791"/>
                <a:ext cx="288" cy="94"/>
              </a:xfrm>
              <a:custGeom>
                <a:avLst/>
                <a:gdLst>
                  <a:gd name="T0" fmla="*/ 0 w 288"/>
                  <a:gd name="T1" fmla="*/ 0 h 288"/>
                  <a:gd name="T2" fmla="*/ 96 w 288"/>
                  <a:gd name="T3" fmla="*/ 0 h 288"/>
                  <a:gd name="T4" fmla="*/ 144 w 288"/>
                  <a:gd name="T5" fmla="*/ 0 h 288"/>
                  <a:gd name="T6" fmla="*/ 192 w 288"/>
                  <a:gd name="T7" fmla="*/ 0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288">
                    <a:moveTo>
                      <a:pt x="0" y="288"/>
                    </a:moveTo>
                    <a:cubicBezTo>
                      <a:pt x="36" y="276"/>
                      <a:pt x="72" y="264"/>
                      <a:pt x="96" y="240"/>
                    </a:cubicBezTo>
                    <a:cubicBezTo>
                      <a:pt x="120" y="216"/>
                      <a:pt x="128" y="176"/>
                      <a:pt x="144" y="144"/>
                    </a:cubicBezTo>
                    <a:cubicBezTo>
                      <a:pt x="160" y="112"/>
                      <a:pt x="168" y="72"/>
                      <a:pt x="192" y="48"/>
                    </a:cubicBezTo>
                    <a:cubicBezTo>
                      <a:pt x="216" y="24"/>
                      <a:pt x="252" y="12"/>
                      <a:pt x="28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27">
                <a:extLst>
                  <a:ext uri="{FF2B5EF4-FFF2-40B4-BE49-F238E27FC236}">
                    <a16:creationId xmlns:a16="http://schemas.microsoft.com/office/drawing/2014/main" id="{41108F1E-7B2C-C4CB-C426-44C3A5CBC2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72" y="2341"/>
                <a:ext cx="288" cy="94"/>
              </a:xfrm>
              <a:custGeom>
                <a:avLst/>
                <a:gdLst>
                  <a:gd name="T0" fmla="*/ 0 w 288"/>
                  <a:gd name="T1" fmla="*/ 0 h 288"/>
                  <a:gd name="T2" fmla="*/ 96 w 288"/>
                  <a:gd name="T3" fmla="*/ 0 h 288"/>
                  <a:gd name="T4" fmla="*/ 144 w 288"/>
                  <a:gd name="T5" fmla="*/ 0 h 288"/>
                  <a:gd name="T6" fmla="*/ 192 w 288"/>
                  <a:gd name="T7" fmla="*/ 0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288">
                    <a:moveTo>
                      <a:pt x="0" y="288"/>
                    </a:moveTo>
                    <a:cubicBezTo>
                      <a:pt x="36" y="276"/>
                      <a:pt x="72" y="264"/>
                      <a:pt x="96" y="240"/>
                    </a:cubicBezTo>
                    <a:cubicBezTo>
                      <a:pt x="120" y="216"/>
                      <a:pt x="128" y="176"/>
                      <a:pt x="144" y="144"/>
                    </a:cubicBezTo>
                    <a:cubicBezTo>
                      <a:pt x="160" y="112"/>
                      <a:pt x="168" y="72"/>
                      <a:pt x="192" y="48"/>
                    </a:cubicBezTo>
                    <a:cubicBezTo>
                      <a:pt x="216" y="24"/>
                      <a:pt x="252" y="12"/>
                      <a:pt x="28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27">
                <a:extLst>
                  <a:ext uri="{FF2B5EF4-FFF2-40B4-BE49-F238E27FC236}">
                    <a16:creationId xmlns:a16="http://schemas.microsoft.com/office/drawing/2014/main" id="{BDC88D57-3B99-912E-480D-84F0710187C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79" y="2791"/>
                <a:ext cx="288" cy="94"/>
              </a:xfrm>
              <a:custGeom>
                <a:avLst/>
                <a:gdLst>
                  <a:gd name="T0" fmla="*/ 0 w 288"/>
                  <a:gd name="T1" fmla="*/ 0 h 288"/>
                  <a:gd name="T2" fmla="*/ 96 w 288"/>
                  <a:gd name="T3" fmla="*/ 0 h 288"/>
                  <a:gd name="T4" fmla="*/ 144 w 288"/>
                  <a:gd name="T5" fmla="*/ 0 h 288"/>
                  <a:gd name="T6" fmla="*/ 192 w 288"/>
                  <a:gd name="T7" fmla="*/ 0 h 288"/>
                  <a:gd name="T8" fmla="*/ 288 w 28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88"/>
                  <a:gd name="T17" fmla="*/ 288 w 28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288">
                    <a:moveTo>
                      <a:pt x="0" y="288"/>
                    </a:moveTo>
                    <a:cubicBezTo>
                      <a:pt x="36" y="276"/>
                      <a:pt x="72" y="264"/>
                      <a:pt x="96" y="240"/>
                    </a:cubicBezTo>
                    <a:cubicBezTo>
                      <a:pt x="120" y="216"/>
                      <a:pt x="128" y="176"/>
                      <a:pt x="144" y="144"/>
                    </a:cubicBezTo>
                    <a:cubicBezTo>
                      <a:pt x="160" y="112"/>
                      <a:pt x="168" y="72"/>
                      <a:pt x="192" y="48"/>
                    </a:cubicBezTo>
                    <a:cubicBezTo>
                      <a:pt x="216" y="24"/>
                      <a:pt x="252" y="12"/>
                      <a:pt x="28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Line 19">
                <a:extLst>
                  <a:ext uri="{FF2B5EF4-FFF2-40B4-BE49-F238E27FC236}">
                    <a16:creationId xmlns:a16="http://schemas.microsoft.com/office/drawing/2014/main" id="{92B04BA0-86E4-A417-B9FB-2967284454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0" y="2881"/>
                <a:ext cx="220" cy="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Line 19">
                <a:extLst>
                  <a:ext uri="{FF2B5EF4-FFF2-40B4-BE49-F238E27FC236}">
                    <a16:creationId xmlns:a16="http://schemas.microsoft.com/office/drawing/2014/main" id="{DF0FB798-BB32-0998-7637-FDBAC1983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4" y="2431"/>
                <a:ext cx="220" cy="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Line 19">
                <a:extLst>
                  <a:ext uri="{FF2B5EF4-FFF2-40B4-BE49-F238E27FC236}">
                    <a16:creationId xmlns:a16="http://schemas.microsoft.com/office/drawing/2014/main" id="{7BE5F611-9487-05AA-68E1-795A0F0A9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1" y="2885"/>
                <a:ext cx="220" cy="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3" name="Text Box 46">
              <a:extLst>
                <a:ext uri="{FF2B5EF4-FFF2-40B4-BE49-F238E27FC236}">
                  <a16:creationId xmlns:a16="http://schemas.microsoft.com/office/drawing/2014/main" id="{5BC48992-9B0C-41FF-416E-3F1393BBD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5396" y="4567090"/>
              <a:ext cx="36930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US" altLang="ja-JP" sz="2400" b="1" i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L</a:t>
              </a:r>
              <a:endParaRPr lang="en-US" altLang="ja-JP" sz="3600" i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4" name="Text Box 38">
              <a:extLst>
                <a:ext uri="{FF2B5EF4-FFF2-40B4-BE49-F238E27FC236}">
                  <a16:creationId xmlns:a16="http://schemas.microsoft.com/office/drawing/2014/main" id="{F164A8DF-E53D-A5EA-7A1F-276EE2488F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383" y="4369267"/>
              <a:ext cx="951199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ソース</a:t>
              </a:r>
              <a:endParaRPr lang="en-US" altLang="ja-JP" sz="20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5" name="Text Box 40">
              <a:extLst>
                <a:ext uri="{FF2B5EF4-FFF2-40B4-BE49-F238E27FC236}">
                  <a16:creationId xmlns:a16="http://schemas.microsoft.com/office/drawing/2014/main" id="{1A8E4B65-190A-55B6-6EDF-230D39208F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121" y="4336397"/>
              <a:ext cx="1207680" cy="40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ja-JP" altLang="en-US" sz="2000" b="1" dirty="0">
                  <a:solidFill>
                    <a:srgbClr val="000000"/>
                  </a:solidFill>
                  <a:latin typeface="Times New Roman" pitchFamily="18" charset="0"/>
                  <a:ea typeface="ＭＳ ゴシック" pitchFamily="49" charset="-128"/>
                </a:rPr>
                <a:t>ドレイン</a:t>
              </a:r>
              <a:endParaRPr lang="en-US" altLang="ja-JP" sz="20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6" name="Line 45">
              <a:extLst>
                <a:ext uri="{FF2B5EF4-FFF2-40B4-BE49-F238E27FC236}">
                  <a16:creationId xmlns:a16="http://schemas.microsoft.com/office/drawing/2014/main" id="{8ABDEEA6-B201-A93B-FEB9-F18CAF91F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2376" y="4570413"/>
              <a:ext cx="838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6DA7F260-7442-87C8-AD98-BF209D2A6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7" y="2718422"/>
              <a:ext cx="647700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latin typeface="Times New Roman" pitchFamily="18" charset="0"/>
                </a:rPr>
                <a:t>F</a:t>
              </a:r>
              <a:r>
                <a:rPr lang="en-US" altLang="ja-JP" sz="2400" b="1" i="1" baseline="-25000" dirty="0">
                  <a:latin typeface="Times New Roman" pitchFamily="18" charset="0"/>
                </a:rPr>
                <a:t>S+</a:t>
              </a:r>
            </a:p>
          </p:txBody>
        </p:sp>
        <p:sp>
          <p:nvSpPr>
            <p:cNvPr id="18" name="Line 34">
              <a:extLst>
                <a:ext uri="{FF2B5EF4-FFF2-40B4-BE49-F238E27FC236}">
                  <a16:creationId xmlns:a16="http://schemas.microsoft.com/office/drawing/2014/main" id="{CB621820-BDAE-E391-2E04-0B7C9BB0F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9175" y="3017838"/>
              <a:ext cx="555097" cy="317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B6BA5B70-61E8-10DD-EE93-C3E11911D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356" y="2957514"/>
              <a:ext cx="623888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 i="1" dirty="0">
                  <a:latin typeface="Times New Roman" pitchFamily="18" charset="0"/>
                </a:rPr>
                <a:t>F</a:t>
              </a:r>
              <a:r>
                <a:rPr lang="en-US" altLang="ja-JP" sz="2400" b="1" i="1" baseline="-25000" dirty="0">
                  <a:latin typeface="Times New Roman" pitchFamily="18" charset="0"/>
                </a:rPr>
                <a:t>S−</a:t>
              </a:r>
            </a:p>
          </p:txBody>
        </p:sp>
        <p:sp>
          <p:nvSpPr>
            <p:cNvPr id="20" name="Line 34">
              <a:extLst>
                <a:ext uri="{FF2B5EF4-FFF2-40B4-BE49-F238E27FC236}">
                  <a16:creationId xmlns:a16="http://schemas.microsoft.com/office/drawing/2014/main" id="{3F46E1E4-8A0F-A7CD-2167-E29B6A9DF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6102" y="3234703"/>
              <a:ext cx="555097" cy="317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8BBAB80-E0FE-5C58-8756-D3DD177D5657}"/>
              </a:ext>
            </a:extLst>
          </p:cNvPr>
          <p:cNvGrpSpPr/>
          <p:nvPr/>
        </p:nvGrpSpPr>
        <p:grpSpPr>
          <a:xfrm>
            <a:off x="6516216" y="4087879"/>
            <a:ext cx="2377430" cy="2152649"/>
            <a:chOff x="6516216" y="2954339"/>
            <a:chExt cx="2377430" cy="2152649"/>
          </a:xfrm>
        </p:grpSpPr>
        <p:sp>
          <p:nvSpPr>
            <p:cNvPr id="32" name="Line 19">
              <a:extLst>
                <a:ext uri="{FF2B5EF4-FFF2-40B4-BE49-F238E27FC236}">
                  <a16:creationId xmlns:a16="http://schemas.microsoft.com/office/drawing/2014/main" id="{671CC044-582B-23B8-5C67-9A15914912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6688" y="3586163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DEBF76CB-8A90-E813-7C38-EC5642A3B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938" y="3443288"/>
              <a:ext cx="457200" cy="149225"/>
            </a:xfrm>
            <a:custGeom>
              <a:avLst/>
              <a:gdLst>
                <a:gd name="T0" fmla="*/ 0 w 288"/>
                <a:gd name="T1" fmla="*/ 0 h 288"/>
                <a:gd name="T2" fmla="*/ 96 w 288"/>
                <a:gd name="T3" fmla="*/ 0 h 288"/>
                <a:gd name="T4" fmla="*/ 144 w 288"/>
                <a:gd name="T5" fmla="*/ 0 h 288"/>
                <a:gd name="T6" fmla="*/ 192 w 288"/>
                <a:gd name="T7" fmla="*/ 0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9DD1222-3EC0-B950-71E2-3305C10CF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466" y="4164014"/>
              <a:ext cx="468784" cy="149224"/>
            </a:xfrm>
            <a:custGeom>
              <a:avLst/>
              <a:gdLst>
                <a:gd name="T0" fmla="*/ 0 w 288"/>
                <a:gd name="T1" fmla="*/ 0 h 288"/>
                <a:gd name="T2" fmla="*/ 96 w 288"/>
                <a:gd name="T3" fmla="*/ 0 h 288"/>
                <a:gd name="T4" fmla="*/ 144 w 288"/>
                <a:gd name="T5" fmla="*/ 0 h 288"/>
                <a:gd name="T6" fmla="*/ 192 w 288"/>
                <a:gd name="T7" fmla="*/ 0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5" name="Line 19">
              <a:extLst>
                <a:ext uri="{FF2B5EF4-FFF2-40B4-BE49-F238E27FC236}">
                  <a16:creationId xmlns:a16="http://schemas.microsoft.com/office/drawing/2014/main" id="{2F3339B6-FCD6-98F5-B2B1-B468BDB2D3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6216" y="4306888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6" name="Line 19">
              <a:extLst>
                <a:ext uri="{FF2B5EF4-FFF2-40B4-BE49-F238E27FC236}">
                  <a16:creationId xmlns:a16="http://schemas.microsoft.com/office/drawing/2014/main" id="{A947A4EF-6900-577E-5F74-C0CFC65A2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3925" y="5100638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37" name="Freeform 80">
              <a:extLst>
                <a:ext uri="{FF2B5EF4-FFF2-40B4-BE49-F238E27FC236}">
                  <a16:creationId xmlns:a16="http://schemas.microsoft.com/office/drawing/2014/main" id="{7FC35768-3CD0-6E90-0783-91C658330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765" y="4166985"/>
              <a:ext cx="653784" cy="580789"/>
            </a:xfrm>
            <a:custGeom>
              <a:avLst/>
              <a:gdLst>
                <a:gd name="T0" fmla="*/ 0 w 635"/>
                <a:gd name="T1" fmla="*/ 2147483647 h 144"/>
                <a:gd name="T2" fmla="*/ 1 w 635"/>
                <a:gd name="T3" fmla="*/ 2147483647 h 144"/>
                <a:gd name="T4" fmla="*/ 1 w 635"/>
                <a:gd name="T5" fmla="*/ 2147483647 h 144"/>
                <a:gd name="T6" fmla="*/ 1 w 635"/>
                <a:gd name="T7" fmla="*/ 2147483647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  <a:gd name="connsiteX0" fmla="*/ 0 w 10000"/>
                <a:gd name="connsiteY0" fmla="*/ 107 h 9551"/>
                <a:gd name="connsiteX1" fmla="*/ 2678 w 10000"/>
                <a:gd name="connsiteY1" fmla="*/ 679 h 9551"/>
                <a:gd name="connsiteX2" fmla="*/ 6441 w 10000"/>
                <a:gd name="connsiteY2" fmla="*/ 3301 h 9551"/>
                <a:gd name="connsiteX3" fmla="*/ 10000 w 10000"/>
                <a:gd name="connsiteY3" fmla="*/ 9551 h 9551"/>
                <a:gd name="connsiteX0" fmla="*/ 0 w 10000"/>
                <a:gd name="connsiteY0" fmla="*/ 211 h 10099"/>
                <a:gd name="connsiteX1" fmla="*/ 2678 w 10000"/>
                <a:gd name="connsiteY1" fmla="*/ 451 h 10099"/>
                <a:gd name="connsiteX2" fmla="*/ 6441 w 10000"/>
                <a:gd name="connsiteY2" fmla="*/ 3555 h 10099"/>
                <a:gd name="connsiteX3" fmla="*/ 10000 w 10000"/>
                <a:gd name="connsiteY3" fmla="*/ 10099 h 10099"/>
                <a:gd name="connsiteX0" fmla="*/ 0 w 10000"/>
                <a:gd name="connsiteY0" fmla="*/ 144 h 10032"/>
                <a:gd name="connsiteX1" fmla="*/ 2678 w 10000"/>
                <a:gd name="connsiteY1" fmla="*/ 384 h 10032"/>
                <a:gd name="connsiteX2" fmla="*/ 6441 w 10000"/>
                <a:gd name="connsiteY2" fmla="*/ 3488 h 10032"/>
                <a:gd name="connsiteX3" fmla="*/ 10000 w 10000"/>
                <a:gd name="connsiteY3" fmla="*/ 10032 h 1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32">
                  <a:moveTo>
                    <a:pt x="0" y="144"/>
                  </a:moveTo>
                  <a:cubicBezTo>
                    <a:pt x="898" y="-147"/>
                    <a:pt x="1043" y="42"/>
                    <a:pt x="2678" y="384"/>
                  </a:cubicBezTo>
                  <a:cubicBezTo>
                    <a:pt x="4313" y="726"/>
                    <a:pt x="5260" y="1816"/>
                    <a:pt x="6441" y="3488"/>
                  </a:cubicBezTo>
                  <a:cubicBezTo>
                    <a:pt x="7622" y="5160"/>
                    <a:pt x="9528" y="8360"/>
                    <a:pt x="10000" y="10032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8" name="Freeform 81">
              <a:extLst>
                <a:ext uri="{FF2B5EF4-FFF2-40B4-BE49-F238E27FC236}">
                  <a16:creationId xmlns:a16="http://schemas.microsoft.com/office/drawing/2014/main" id="{8566E8EA-F5BA-A694-86CB-019D7BB893D6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7956549" y="4738688"/>
              <a:ext cx="587376" cy="361949"/>
            </a:xfrm>
            <a:custGeom>
              <a:avLst/>
              <a:gdLst>
                <a:gd name="T0" fmla="*/ 0 w 635"/>
                <a:gd name="T1" fmla="*/ 181791 h 144"/>
                <a:gd name="T2" fmla="*/ 1 w 635"/>
                <a:gd name="T3" fmla="*/ 181791 h 144"/>
                <a:gd name="T4" fmla="*/ 1 w 635"/>
                <a:gd name="T5" fmla="*/ 1203839 h 144"/>
                <a:gd name="T6" fmla="*/ 1 w 635"/>
                <a:gd name="T7" fmla="*/ 3212018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  <a:gd name="connsiteX0" fmla="*/ 0 w 10000"/>
                <a:gd name="connsiteY0" fmla="*/ 55 h 10794"/>
                <a:gd name="connsiteX1" fmla="*/ 2866 w 10000"/>
                <a:gd name="connsiteY1" fmla="*/ 1350 h 10794"/>
                <a:gd name="connsiteX2" fmla="*/ 6441 w 10000"/>
                <a:gd name="connsiteY2" fmla="*/ 4544 h 10794"/>
                <a:gd name="connsiteX3" fmla="*/ 10000 w 10000"/>
                <a:gd name="connsiteY3" fmla="*/ 10794 h 10794"/>
                <a:gd name="connsiteX0" fmla="*/ 0 w 10000"/>
                <a:gd name="connsiteY0" fmla="*/ 0 h 10739"/>
                <a:gd name="connsiteX1" fmla="*/ 2866 w 10000"/>
                <a:gd name="connsiteY1" fmla="*/ 1295 h 10739"/>
                <a:gd name="connsiteX2" fmla="*/ 6441 w 10000"/>
                <a:gd name="connsiteY2" fmla="*/ 4489 h 10739"/>
                <a:gd name="connsiteX3" fmla="*/ 10000 w 10000"/>
                <a:gd name="connsiteY3" fmla="*/ 10739 h 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739">
                  <a:moveTo>
                    <a:pt x="0" y="0"/>
                  </a:moveTo>
                  <a:cubicBezTo>
                    <a:pt x="1330" y="240"/>
                    <a:pt x="1793" y="547"/>
                    <a:pt x="2866" y="1295"/>
                  </a:cubicBezTo>
                  <a:cubicBezTo>
                    <a:pt x="3940" y="2043"/>
                    <a:pt x="5260" y="2892"/>
                    <a:pt x="6441" y="4489"/>
                  </a:cubicBezTo>
                  <a:cubicBezTo>
                    <a:pt x="7622" y="6086"/>
                    <a:pt x="9528" y="9142"/>
                    <a:pt x="10000" y="1073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39" name="Line 84">
              <a:extLst>
                <a:ext uri="{FF2B5EF4-FFF2-40B4-BE49-F238E27FC236}">
                  <a16:creationId xmlns:a16="http://schemas.microsoft.com/office/drawing/2014/main" id="{1B13E7B2-EB8E-39A0-CB89-A4ADF6FD38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994525" y="3226594"/>
              <a:ext cx="494242" cy="71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0" name="Line 34">
              <a:extLst>
                <a:ext uri="{FF2B5EF4-FFF2-40B4-BE49-F238E27FC236}">
                  <a16:creationId xmlns:a16="http://schemas.microsoft.com/office/drawing/2014/main" id="{F032760F-29B7-BE2F-DEAB-5D11E8F05C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9925" y="2954339"/>
              <a:ext cx="555097" cy="317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1" name="Line 19">
              <a:extLst>
                <a:ext uri="{FF2B5EF4-FFF2-40B4-BE49-F238E27FC236}">
                  <a16:creationId xmlns:a16="http://schemas.microsoft.com/office/drawing/2014/main" id="{4F2746C0-930E-822B-9C92-5C90194D5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44396" y="4381500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2" name="Freeform 81">
              <a:extLst>
                <a:ext uri="{FF2B5EF4-FFF2-40B4-BE49-F238E27FC236}">
                  <a16:creationId xmlns:a16="http://schemas.microsoft.com/office/drawing/2014/main" id="{C5D7EAA0-81C8-880E-7502-D850F538894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7957020" y="4019550"/>
              <a:ext cx="587376" cy="361949"/>
            </a:xfrm>
            <a:custGeom>
              <a:avLst/>
              <a:gdLst>
                <a:gd name="T0" fmla="*/ 0 w 635"/>
                <a:gd name="T1" fmla="*/ 181791 h 144"/>
                <a:gd name="T2" fmla="*/ 1 w 635"/>
                <a:gd name="T3" fmla="*/ 181791 h 144"/>
                <a:gd name="T4" fmla="*/ 1 w 635"/>
                <a:gd name="T5" fmla="*/ 1203839 h 144"/>
                <a:gd name="T6" fmla="*/ 1 w 635"/>
                <a:gd name="T7" fmla="*/ 3212018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  <a:gd name="connsiteX0" fmla="*/ 0 w 10000"/>
                <a:gd name="connsiteY0" fmla="*/ 55 h 10794"/>
                <a:gd name="connsiteX1" fmla="*/ 2866 w 10000"/>
                <a:gd name="connsiteY1" fmla="*/ 1350 h 10794"/>
                <a:gd name="connsiteX2" fmla="*/ 6441 w 10000"/>
                <a:gd name="connsiteY2" fmla="*/ 4544 h 10794"/>
                <a:gd name="connsiteX3" fmla="*/ 10000 w 10000"/>
                <a:gd name="connsiteY3" fmla="*/ 10794 h 10794"/>
                <a:gd name="connsiteX0" fmla="*/ 0 w 10000"/>
                <a:gd name="connsiteY0" fmla="*/ 0 h 10739"/>
                <a:gd name="connsiteX1" fmla="*/ 2866 w 10000"/>
                <a:gd name="connsiteY1" fmla="*/ 1295 h 10739"/>
                <a:gd name="connsiteX2" fmla="*/ 6441 w 10000"/>
                <a:gd name="connsiteY2" fmla="*/ 4489 h 10739"/>
                <a:gd name="connsiteX3" fmla="*/ 10000 w 10000"/>
                <a:gd name="connsiteY3" fmla="*/ 10739 h 1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739">
                  <a:moveTo>
                    <a:pt x="0" y="0"/>
                  </a:moveTo>
                  <a:cubicBezTo>
                    <a:pt x="1330" y="240"/>
                    <a:pt x="1793" y="547"/>
                    <a:pt x="2866" y="1295"/>
                  </a:cubicBezTo>
                  <a:cubicBezTo>
                    <a:pt x="3940" y="2043"/>
                    <a:pt x="5260" y="2892"/>
                    <a:pt x="6441" y="4489"/>
                  </a:cubicBezTo>
                  <a:cubicBezTo>
                    <a:pt x="7622" y="6086"/>
                    <a:pt x="9528" y="9142"/>
                    <a:pt x="10000" y="1073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43" name="Freeform 80">
              <a:extLst>
                <a:ext uri="{FF2B5EF4-FFF2-40B4-BE49-F238E27FC236}">
                  <a16:creationId xmlns:a16="http://schemas.microsoft.com/office/drawing/2014/main" id="{D1F487B2-EFB2-33F4-BB48-B14403F28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2765" y="3443288"/>
              <a:ext cx="653784" cy="580789"/>
            </a:xfrm>
            <a:custGeom>
              <a:avLst/>
              <a:gdLst>
                <a:gd name="T0" fmla="*/ 0 w 635"/>
                <a:gd name="T1" fmla="*/ 2147483647 h 144"/>
                <a:gd name="T2" fmla="*/ 1 w 635"/>
                <a:gd name="T3" fmla="*/ 2147483647 h 144"/>
                <a:gd name="T4" fmla="*/ 1 w 635"/>
                <a:gd name="T5" fmla="*/ 2147483647 h 144"/>
                <a:gd name="T6" fmla="*/ 1 w 635"/>
                <a:gd name="T7" fmla="*/ 2147483647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  <a:gd name="connsiteX0" fmla="*/ 0 w 10000"/>
                <a:gd name="connsiteY0" fmla="*/ 107 h 9551"/>
                <a:gd name="connsiteX1" fmla="*/ 2678 w 10000"/>
                <a:gd name="connsiteY1" fmla="*/ 679 h 9551"/>
                <a:gd name="connsiteX2" fmla="*/ 6441 w 10000"/>
                <a:gd name="connsiteY2" fmla="*/ 3301 h 9551"/>
                <a:gd name="connsiteX3" fmla="*/ 10000 w 10000"/>
                <a:gd name="connsiteY3" fmla="*/ 9551 h 9551"/>
                <a:gd name="connsiteX0" fmla="*/ 0 w 10000"/>
                <a:gd name="connsiteY0" fmla="*/ 211 h 10099"/>
                <a:gd name="connsiteX1" fmla="*/ 2678 w 10000"/>
                <a:gd name="connsiteY1" fmla="*/ 451 h 10099"/>
                <a:gd name="connsiteX2" fmla="*/ 6441 w 10000"/>
                <a:gd name="connsiteY2" fmla="*/ 3555 h 10099"/>
                <a:gd name="connsiteX3" fmla="*/ 10000 w 10000"/>
                <a:gd name="connsiteY3" fmla="*/ 10099 h 10099"/>
                <a:gd name="connsiteX0" fmla="*/ 0 w 10000"/>
                <a:gd name="connsiteY0" fmla="*/ 144 h 10032"/>
                <a:gd name="connsiteX1" fmla="*/ 2678 w 10000"/>
                <a:gd name="connsiteY1" fmla="*/ 384 h 10032"/>
                <a:gd name="connsiteX2" fmla="*/ 6441 w 10000"/>
                <a:gd name="connsiteY2" fmla="*/ 3488 h 10032"/>
                <a:gd name="connsiteX3" fmla="*/ 10000 w 10000"/>
                <a:gd name="connsiteY3" fmla="*/ 10032 h 1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32">
                  <a:moveTo>
                    <a:pt x="0" y="144"/>
                  </a:moveTo>
                  <a:cubicBezTo>
                    <a:pt x="898" y="-147"/>
                    <a:pt x="1043" y="42"/>
                    <a:pt x="2678" y="384"/>
                  </a:cubicBezTo>
                  <a:cubicBezTo>
                    <a:pt x="4313" y="726"/>
                    <a:pt x="5260" y="1816"/>
                    <a:pt x="6441" y="3488"/>
                  </a:cubicBezTo>
                  <a:cubicBezTo>
                    <a:pt x="7622" y="5160"/>
                    <a:pt x="9528" y="8360"/>
                    <a:pt x="10000" y="10032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9A8C280A-F9E7-8110-0B5A-E332A91E9F6F}"/>
              </a:ext>
            </a:extLst>
          </p:cNvPr>
          <p:cNvGrpSpPr/>
          <p:nvPr/>
        </p:nvGrpSpPr>
        <p:grpSpPr>
          <a:xfrm>
            <a:off x="3419475" y="4091054"/>
            <a:ext cx="2527199" cy="1565274"/>
            <a:chOff x="3419475" y="2957514"/>
            <a:chExt cx="2527199" cy="1565274"/>
          </a:xfrm>
        </p:grpSpPr>
        <p:sp>
          <p:nvSpPr>
            <p:cNvPr id="45" name="Line 19">
              <a:extLst>
                <a:ext uri="{FF2B5EF4-FFF2-40B4-BE49-F238E27FC236}">
                  <a16:creationId xmlns:a16="http://schemas.microsoft.com/office/drawing/2014/main" id="{3CE20F32-2764-E389-94F1-5F5D98CBE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9475" y="3587751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F34E04BE-DA2F-CE89-D860-0ADC89820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725" y="3444876"/>
              <a:ext cx="457200" cy="149225"/>
            </a:xfrm>
            <a:custGeom>
              <a:avLst/>
              <a:gdLst>
                <a:gd name="T0" fmla="*/ 0 w 288"/>
                <a:gd name="T1" fmla="*/ 0 h 288"/>
                <a:gd name="T2" fmla="*/ 96 w 288"/>
                <a:gd name="T3" fmla="*/ 0 h 288"/>
                <a:gd name="T4" fmla="*/ 144 w 288"/>
                <a:gd name="T5" fmla="*/ 0 h 288"/>
                <a:gd name="T6" fmla="*/ 192 w 288"/>
                <a:gd name="T7" fmla="*/ 0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2E6ACB8C-5BE5-5306-4EE3-3E3C41058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8317" y="4159252"/>
              <a:ext cx="518721" cy="147198"/>
            </a:xfrm>
            <a:custGeom>
              <a:avLst/>
              <a:gdLst>
                <a:gd name="T0" fmla="*/ 0 w 288"/>
                <a:gd name="T1" fmla="*/ 0 h 288"/>
                <a:gd name="T2" fmla="*/ 96 w 288"/>
                <a:gd name="T3" fmla="*/ 0 h 288"/>
                <a:gd name="T4" fmla="*/ 144 w 288"/>
                <a:gd name="T5" fmla="*/ 0 h 288"/>
                <a:gd name="T6" fmla="*/ 192 w 288"/>
                <a:gd name="T7" fmla="*/ 0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E5625547-1BE7-2442-DF95-84DF41C241B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87900" y="3514726"/>
              <a:ext cx="457200" cy="288925"/>
            </a:xfrm>
            <a:custGeom>
              <a:avLst/>
              <a:gdLst>
                <a:gd name="T0" fmla="*/ 0 w 288"/>
                <a:gd name="T1" fmla="*/ 1 h 288"/>
                <a:gd name="T2" fmla="*/ 96 w 288"/>
                <a:gd name="T3" fmla="*/ 1 h 288"/>
                <a:gd name="T4" fmla="*/ 144 w 288"/>
                <a:gd name="T5" fmla="*/ 1 h 288"/>
                <a:gd name="T6" fmla="*/ 192 w 288"/>
                <a:gd name="T7" fmla="*/ 1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49" name="Line 19">
              <a:extLst>
                <a:ext uri="{FF2B5EF4-FFF2-40B4-BE49-F238E27FC236}">
                  <a16:creationId xmlns:a16="http://schemas.microsoft.com/office/drawing/2014/main" id="{BB4B6B65-B178-9169-72EE-0D5E922A1E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9475" y="4302126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0" name="Line 19">
              <a:extLst>
                <a:ext uri="{FF2B5EF4-FFF2-40B4-BE49-F238E27FC236}">
                  <a16:creationId xmlns:a16="http://schemas.microsoft.com/office/drawing/2014/main" id="{56E407FE-A770-4B16-A77B-1C60120F91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9700" y="3795713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1" name="Line 19">
              <a:extLst>
                <a:ext uri="{FF2B5EF4-FFF2-40B4-BE49-F238E27FC236}">
                  <a16:creationId xmlns:a16="http://schemas.microsoft.com/office/drawing/2014/main" id="{F71208C5-E577-9C5C-078E-F4A046D4E7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19700" y="4516438"/>
              <a:ext cx="3492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2" name="Line 56">
              <a:extLst>
                <a:ext uri="{FF2B5EF4-FFF2-40B4-BE49-F238E27FC236}">
                  <a16:creationId xmlns:a16="http://schemas.microsoft.com/office/drawing/2014/main" id="{769901B5-9463-0C53-9143-D2834C872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0071" y="3423791"/>
              <a:ext cx="10741" cy="1492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3" name="Text Box 38">
              <a:extLst>
                <a:ext uri="{FF2B5EF4-FFF2-40B4-BE49-F238E27FC236}">
                  <a16:creationId xmlns:a16="http://schemas.microsoft.com/office/drawing/2014/main" id="{ECAA4DDB-44F7-8E4C-75D7-1D623A6D1C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5004" y="3220035"/>
              <a:ext cx="561670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b="1" i="1" dirty="0" err="1">
                  <a:latin typeface="Times New Roman" pitchFamily="18" charset="0"/>
                  <a:ea typeface="ＭＳ ゴシック" pitchFamily="49" charset="-128"/>
                </a:rPr>
                <a:t>qV</a:t>
              </a:r>
              <a:r>
                <a:rPr lang="en-US" altLang="ja-JP" b="1" i="1" baseline="-25000" dirty="0" err="1">
                  <a:latin typeface="Times New Roman" pitchFamily="18" charset="0"/>
                  <a:ea typeface="ＭＳ ゴシック" pitchFamily="49" charset="-128"/>
                </a:rPr>
                <a:t>D</a:t>
              </a:r>
              <a:endParaRPr lang="en-US" altLang="ja-JP" b="1" i="1" baseline="-25000" dirty="0">
                <a:latin typeface="Times New Roman" pitchFamily="18" charset="0"/>
                <a:ea typeface="ＭＳ ゴシック" pitchFamily="49" charset="-128"/>
              </a:endParaRPr>
            </a:p>
          </p:txBody>
        </p:sp>
        <p:sp>
          <p:nvSpPr>
            <p:cNvPr id="54" name="Freeform 27">
              <a:extLst>
                <a:ext uri="{FF2B5EF4-FFF2-40B4-BE49-F238E27FC236}">
                  <a16:creationId xmlns:a16="http://schemas.microsoft.com/office/drawing/2014/main" id="{C704A627-B9CB-8881-D4F6-C539F7960A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73613" y="4233863"/>
              <a:ext cx="457200" cy="288925"/>
            </a:xfrm>
            <a:custGeom>
              <a:avLst/>
              <a:gdLst>
                <a:gd name="T0" fmla="*/ 0 w 288"/>
                <a:gd name="T1" fmla="*/ 1 h 288"/>
                <a:gd name="T2" fmla="*/ 96 w 288"/>
                <a:gd name="T3" fmla="*/ 1 h 288"/>
                <a:gd name="T4" fmla="*/ 144 w 288"/>
                <a:gd name="T5" fmla="*/ 1 h 288"/>
                <a:gd name="T6" fmla="*/ 192 w 288"/>
                <a:gd name="T7" fmla="*/ 1 h 288"/>
                <a:gd name="T8" fmla="*/ 288 w 288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288"/>
                <a:gd name="T17" fmla="*/ 288 w 288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288">
                  <a:moveTo>
                    <a:pt x="0" y="288"/>
                  </a:moveTo>
                  <a:cubicBezTo>
                    <a:pt x="36" y="276"/>
                    <a:pt x="72" y="264"/>
                    <a:pt x="96" y="240"/>
                  </a:cubicBezTo>
                  <a:cubicBezTo>
                    <a:pt x="120" y="216"/>
                    <a:pt x="128" y="176"/>
                    <a:pt x="144" y="144"/>
                  </a:cubicBezTo>
                  <a:cubicBezTo>
                    <a:pt x="160" y="112"/>
                    <a:pt x="168" y="72"/>
                    <a:pt x="192" y="48"/>
                  </a:cubicBezTo>
                  <a:cubicBezTo>
                    <a:pt x="216" y="24"/>
                    <a:pt x="252" y="12"/>
                    <a:pt x="28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55" name="Freeform 59">
              <a:extLst>
                <a:ext uri="{FF2B5EF4-FFF2-40B4-BE49-F238E27FC236}">
                  <a16:creationId xmlns:a16="http://schemas.microsoft.com/office/drawing/2014/main" id="{2D1FFFA3-13A7-F6A2-1A8A-256892415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638" y="3443288"/>
              <a:ext cx="576262" cy="71438"/>
            </a:xfrm>
            <a:custGeom>
              <a:avLst/>
              <a:gdLst>
                <a:gd name="T0" fmla="*/ 0 w 635"/>
                <a:gd name="T1" fmla="*/ 0 h 144"/>
                <a:gd name="T2" fmla="*/ 1 w 635"/>
                <a:gd name="T3" fmla="*/ 0 h 144"/>
                <a:gd name="T4" fmla="*/ 1 w 635"/>
                <a:gd name="T5" fmla="*/ 0 h 144"/>
                <a:gd name="T6" fmla="*/ 1 w 635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144">
                  <a:moveTo>
                    <a:pt x="0" y="8"/>
                  </a:moveTo>
                  <a:cubicBezTo>
                    <a:pt x="57" y="4"/>
                    <a:pt x="114" y="0"/>
                    <a:pt x="182" y="8"/>
                  </a:cubicBezTo>
                  <a:cubicBezTo>
                    <a:pt x="250" y="16"/>
                    <a:pt x="334" y="31"/>
                    <a:pt x="409" y="54"/>
                  </a:cubicBezTo>
                  <a:cubicBezTo>
                    <a:pt x="484" y="77"/>
                    <a:pt x="605" y="121"/>
                    <a:pt x="635" y="1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6" name="Freeform 60">
              <a:extLst>
                <a:ext uri="{FF2B5EF4-FFF2-40B4-BE49-F238E27FC236}">
                  <a16:creationId xmlns:a16="http://schemas.microsoft.com/office/drawing/2014/main" id="{EA789404-EA70-252D-A01D-B2DAD171F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638" y="4164013"/>
              <a:ext cx="576262" cy="71438"/>
            </a:xfrm>
            <a:custGeom>
              <a:avLst/>
              <a:gdLst>
                <a:gd name="T0" fmla="*/ 0 w 635"/>
                <a:gd name="T1" fmla="*/ 0 h 144"/>
                <a:gd name="T2" fmla="*/ 1 w 635"/>
                <a:gd name="T3" fmla="*/ 0 h 144"/>
                <a:gd name="T4" fmla="*/ 1 w 635"/>
                <a:gd name="T5" fmla="*/ 0 h 144"/>
                <a:gd name="T6" fmla="*/ 1 w 635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144"/>
                <a:gd name="T14" fmla="*/ 635 w 635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144">
                  <a:moveTo>
                    <a:pt x="0" y="8"/>
                  </a:moveTo>
                  <a:cubicBezTo>
                    <a:pt x="57" y="4"/>
                    <a:pt x="114" y="0"/>
                    <a:pt x="182" y="8"/>
                  </a:cubicBezTo>
                  <a:cubicBezTo>
                    <a:pt x="250" y="16"/>
                    <a:pt x="334" y="31"/>
                    <a:pt x="409" y="54"/>
                  </a:cubicBezTo>
                  <a:cubicBezTo>
                    <a:pt x="484" y="77"/>
                    <a:pt x="605" y="121"/>
                    <a:pt x="635" y="1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7" name="Line 62">
              <a:extLst>
                <a:ext uri="{FF2B5EF4-FFF2-40B4-BE49-F238E27FC236}">
                  <a16:creationId xmlns:a16="http://schemas.microsoft.com/office/drawing/2014/main" id="{29A39070-D465-94E2-5881-FC64CE7094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11600" y="3226594"/>
              <a:ext cx="547688" cy="7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8" name="Line 34">
              <a:extLst>
                <a:ext uri="{FF2B5EF4-FFF2-40B4-BE49-F238E27FC236}">
                  <a16:creationId xmlns:a16="http://schemas.microsoft.com/office/drawing/2014/main" id="{22B3CEC4-2E36-3F47-559F-F273C532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4672" y="2957514"/>
              <a:ext cx="555097" cy="3175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  <p:sp>
          <p:nvSpPr>
            <p:cNvPr id="59" name="Line 56">
              <a:extLst>
                <a:ext uri="{FF2B5EF4-FFF2-40B4-BE49-F238E27FC236}">
                  <a16:creationId xmlns:a16="http://schemas.microsoft.com/office/drawing/2014/main" id="{71737B75-E3D1-981C-0AD6-BCD1C65F263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4695100" y="2784543"/>
              <a:ext cx="17301" cy="1271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8239" name="テキスト ボックス 29">
            <a:extLst>
              <a:ext uri="{FF2B5EF4-FFF2-40B4-BE49-F238E27FC236}">
                <a16:creationId xmlns:a16="http://schemas.microsoft.com/office/drawing/2014/main" id="{28EC44CD-4ED2-1F5C-7D83-EE97123A0D26}"/>
              </a:ext>
            </a:extLst>
          </p:cNvPr>
          <p:cNvSpPr txBox="1"/>
          <p:nvPr/>
        </p:nvSpPr>
        <p:spPr>
          <a:xfrm>
            <a:off x="3826029" y="6053226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A12.1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931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27384"/>
            <a:ext cx="9144000" cy="674688"/>
          </a:xfrm>
        </p:spPr>
        <p:txBody>
          <a:bodyPr/>
          <a:lstStyle/>
          <a:p>
            <a:pPr eaLnBrk="1" hangingPunct="1"/>
            <a:r>
              <a:rPr lang="en-US" altLang="ja-JP" sz="2800" b="1" dirty="0">
                <a:latin typeface="Times New Roman" pitchFamily="18" charset="0"/>
              </a:rPr>
              <a:t>【</a:t>
            </a:r>
            <a:r>
              <a:rPr lang="ja-JP" altLang="en-US" sz="2800" b="1">
                <a:latin typeface="Times New Roman" pitchFamily="18" charset="0"/>
              </a:rPr>
              <a:t>付録</a:t>
            </a:r>
            <a:r>
              <a:rPr lang="en-US" altLang="ja-JP" b="1" dirty="0">
                <a:latin typeface="Times New Roman" pitchFamily="18" charset="0"/>
              </a:rPr>
              <a:t>A11</a:t>
            </a:r>
            <a:r>
              <a:rPr lang="en-US" altLang="ja-JP" sz="2800" b="1" dirty="0">
                <a:latin typeface="Times New Roman" pitchFamily="18" charset="0"/>
              </a:rPr>
              <a:t>】 </a:t>
            </a:r>
            <a:r>
              <a:rPr lang="ja-JP" altLang="en-US" sz="2800" b="1">
                <a:latin typeface="Times New Roman" pitchFamily="18" charset="0"/>
              </a:rPr>
              <a:t>しきい値電圧</a:t>
            </a:r>
            <a:r>
              <a:rPr lang="en-US" altLang="ja-JP" sz="2800" b="1" i="1" dirty="0">
                <a:latin typeface="Times New Roman" pitchFamily="18" charset="0"/>
              </a:rPr>
              <a:t>V</a:t>
            </a:r>
            <a:r>
              <a:rPr lang="en-US" altLang="ja-JP" sz="2800" b="1" i="1" baseline="-25000" dirty="0">
                <a:latin typeface="Times New Roman" pitchFamily="18" charset="0"/>
              </a:rPr>
              <a:t>th</a:t>
            </a:r>
          </a:p>
        </p:txBody>
      </p:sp>
      <p:sp>
        <p:nvSpPr>
          <p:cNvPr id="29699" name="Text Box 89"/>
          <p:cNvSpPr txBox="1">
            <a:spLocks noChangeArrowheads="1"/>
          </p:cNvSpPr>
          <p:nvPr/>
        </p:nvSpPr>
        <p:spPr bwMode="auto">
          <a:xfrm>
            <a:off x="7349030" y="3270171"/>
            <a:ext cx="39161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Rectangle 8"/>
          <p:cNvSpPr>
            <a:spLocks noChangeArrowheads="1"/>
          </p:cNvSpPr>
          <p:nvPr/>
        </p:nvSpPr>
        <p:spPr bwMode="auto">
          <a:xfrm>
            <a:off x="7002463" y="2809875"/>
            <a:ext cx="792162" cy="276225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1" name="Line 12"/>
          <p:cNvSpPr>
            <a:spLocks noChangeShapeType="1"/>
          </p:cNvSpPr>
          <p:nvPr/>
        </p:nvSpPr>
        <p:spPr bwMode="auto">
          <a:xfrm>
            <a:off x="5864225" y="2794000"/>
            <a:ext cx="2667000" cy="23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9702" name="Text Box 23"/>
          <p:cNvSpPr txBox="1">
            <a:spLocks noChangeArrowheads="1"/>
          </p:cNvSpPr>
          <p:nvPr/>
        </p:nvSpPr>
        <p:spPr bwMode="auto">
          <a:xfrm>
            <a:off x="8405813" y="2454275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0000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29703" name="Text Box 24"/>
          <p:cNvSpPr txBox="1">
            <a:spLocks noChangeArrowheads="1"/>
          </p:cNvSpPr>
          <p:nvPr/>
        </p:nvSpPr>
        <p:spPr bwMode="auto">
          <a:xfrm>
            <a:off x="7049988" y="2492896"/>
            <a:ext cx="114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29704" name="Text Box 87"/>
          <p:cNvSpPr txBox="1">
            <a:spLocks noChangeArrowheads="1"/>
          </p:cNvSpPr>
          <p:nvPr/>
        </p:nvSpPr>
        <p:spPr bwMode="auto">
          <a:xfrm>
            <a:off x="6154738" y="1974850"/>
            <a:ext cx="2468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>
                <a:solidFill>
                  <a:srgbClr val="000000"/>
                </a:solidFill>
                <a:latin typeface="Times New Roman" pitchFamily="18" charset="0"/>
              </a:rPr>
              <a:t>Q</a:t>
            </a:r>
            <a:r>
              <a:rPr lang="en-US" altLang="ja-JP" sz="1600" b="1" i="1" baseline="-25000" dirty="0">
                <a:solidFill>
                  <a:srgbClr val="000000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29705" name="Text Box 90"/>
          <p:cNvSpPr txBox="1">
            <a:spLocks noChangeArrowheads="1"/>
          </p:cNvSpPr>
          <p:nvPr/>
        </p:nvSpPr>
        <p:spPr bwMode="auto">
          <a:xfrm>
            <a:off x="7073900" y="1700213"/>
            <a:ext cx="1314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i="1" dirty="0">
                <a:solidFill>
                  <a:srgbClr val="000000"/>
                </a:solidFill>
                <a:latin typeface="Symbol" pitchFamily="18" charset="2"/>
              </a:rPr>
              <a:t>r</a:t>
            </a:r>
            <a:endParaRPr lang="en-US" altLang="ja-JP" b="1" i="1" baseline="-25000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9706" name="Rectangle 71"/>
          <p:cNvSpPr>
            <a:spLocks noChangeArrowheads="1"/>
          </p:cNvSpPr>
          <p:nvPr/>
        </p:nvSpPr>
        <p:spPr bwMode="auto">
          <a:xfrm>
            <a:off x="6570663" y="1838325"/>
            <a:ext cx="161925" cy="9540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7" name="Rectangle 122"/>
          <p:cNvSpPr>
            <a:spLocks noChangeArrowheads="1"/>
          </p:cNvSpPr>
          <p:nvPr/>
        </p:nvSpPr>
        <p:spPr bwMode="auto">
          <a:xfrm>
            <a:off x="7008813" y="2792412"/>
            <a:ext cx="93662" cy="584199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09" name="Line 12"/>
          <p:cNvSpPr>
            <a:spLocks noChangeShapeType="1"/>
          </p:cNvSpPr>
          <p:nvPr/>
        </p:nvSpPr>
        <p:spPr bwMode="auto">
          <a:xfrm rot="-5400000">
            <a:off x="6141244" y="2570957"/>
            <a:ext cx="1749425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9710" name="Rectangle 265"/>
          <p:cNvSpPr>
            <a:spLocks noChangeArrowheads="1"/>
          </p:cNvSpPr>
          <p:nvPr/>
        </p:nvSpPr>
        <p:spPr bwMode="auto">
          <a:xfrm>
            <a:off x="6713538" y="1187450"/>
            <a:ext cx="288925" cy="358775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1" name="Rectangle 89"/>
          <p:cNvSpPr>
            <a:spLocks noChangeArrowheads="1"/>
          </p:cNvSpPr>
          <p:nvPr/>
        </p:nvSpPr>
        <p:spPr bwMode="auto">
          <a:xfrm>
            <a:off x="5864225" y="1185863"/>
            <a:ext cx="2560638" cy="360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2" name="Text Box 101"/>
          <p:cNvSpPr txBox="1">
            <a:spLocks noChangeArrowheads="1"/>
          </p:cNvSpPr>
          <p:nvPr/>
        </p:nvSpPr>
        <p:spPr bwMode="auto">
          <a:xfrm>
            <a:off x="6013450" y="1241425"/>
            <a:ext cx="5032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i="1" dirty="0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-Si</a:t>
            </a:r>
          </a:p>
        </p:txBody>
      </p:sp>
      <p:grpSp>
        <p:nvGrpSpPr>
          <p:cNvPr id="29713" name="Group 116"/>
          <p:cNvGrpSpPr>
            <a:grpSpLocks/>
          </p:cNvGrpSpPr>
          <p:nvPr/>
        </p:nvGrpSpPr>
        <p:grpSpPr bwMode="auto">
          <a:xfrm>
            <a:off x="8442325" y="1397000"/>
            <a:ext cx="593725" cy="220663"/>
            <a:chOff x="5039" y="1026"/>
            <a:chExt cx="374" cy="139"/>
          </a:xfrm>
        </p:grpSpPr>
        <p:sp>
          <p:nvSpPr>
            <p:cNvPr id="29746" name="Line 94"/>
            <p:cNvSpPr>
              <a:spLocks noChangeShapeType="1"/>
            </p:cNvSpPr>
            <p:nvPr/>
          </p:nvSpPr>
          <p:spPr bwMode="auto">
            <a:xfrm flipV="1">
              <a:off x="5039" y="1026"/>
              <a:ext cx="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7" name="Line 95"/>
            <p:cNvSpPr>
              <a:spLocks noChangeShapeType="1"/>
            </p:cNvSpPr>
            <p:nvPr/>
          </p:nvSpPr>
          <p:spPr bwMode="auto">
            <a:xfrm>
              <a:off x="5336" y="1026"/>
              <a:ext cx="0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748" name="Group 96"/>
            <p:cNvGrpSpPr>
              <a:grpSpLocks/>
            </p:cNvGrpSpPr>
            <p:nvPr/>
          </p:nvGrpSpPr>
          <p:grpSpPr bwMode="auto">
            <a:xfrm>
              <a:off x="5258" y="1126"/>
              <a:ext cx="155" cy="39"/>
              <a:chOff x="2208" y="1790"/>
              <a:chExt cx="115" cy="39"/>
            </a:xfrm>
          </p:grpSpPr>
          <p:sp>
            <p:nvSpPr>
              <p:cNvPr id="29749" name="Line 97"/>
              <p:cNvSpPr>
                <a:spLocks noChangeShapeType="1"/>
              </p:cNvSpPr>
              <p:nvPr/>
            </p:nvSpPr>
            <p:spPr bwMode="auto">
              <a:xfrm>
                <a:off x="2208" y="1790"/>
                <a:ext cx="1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50" name="Line 98"/>
              <p:cNvSpPr>
                <a:spLocks noChangeShapeType="1"/>
              </p:cNvSpPr>
              <p:nvPr/>
            </p:nvSpPr>
            <p:spPr bwMode="auto">
              <a:xfrm>
                <a:off x="2237" y="1810"/>
                <a:ext cx="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51" name="Line 99"/>
              <p:cNvSpPr>
                <a:spLocks noChangeShapeType="1"/>
              </p:cNvSpPr>
              <p:nvPr/>
            </p:nvSpPr>
            <p:spPr bwMode="auto">
              <a:xfrm>
                <a:off x="2256" y="1829"/>
                <a:ext cx="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29714" name="Line 93"/>
          <p:cNvSpPr>
            <a:spLocks noChangeShapeType="1"/>
          </p:cNvSpPr>
          <p:nvPr/>
        </p:nvSpPr>
        <p:spPr bwMode="auto">
          <a:xfrm flipH="1">
            <a:off x="5648325" y="1401763"/>
            <a:ext cx="219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15" name="Rectangle 90"/>
          <p:cNvSpPr>
            <a:spLocks noChangeArrowheads="1"/>
          </p:cNvSpPr>
          <p:nvPr/>
        </p:nvSpPr>
        <p:spPr bwMode="auto">
          <a:xfrm>
            <a:off x="6985000" y="1185863"/>
            <a:ext cx="809625" cy="3603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9716" name="Text Box 92"/>
          <p:cNvSpPr txBox="1">
            <a:spLocks noChangeArrowheads="1"/>
          </p:cNvSpPr>
          <p:nvPr/>
        </p:nvSpPr>
        <p:spPr bwMode="auto">
          <a:xfrm>
            <a:off x="7794625" y="1241425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400" b="1" i="1" dirty="0">
                <a:solidFill>
                  <a:srgbClr val="000000"/>
                </a:solidFill>
                <a:latin typeface="Times New Roman" pitchFamily="18" charset="0"/>
              </a:rPr>
              <a:t>p</a:t>
            </a:r>
            <a:r>
              <a:rPr lang="en-US" altLang="ja-JP" sz="1400" b="1" dirty="0">
                <a:solidFill>
                  <a:srgbClr val="000000"/>
                </a:solidFill>
                <a:latin typeface="Times New Roman" pitchFamily="18" charset="0"/>
              </a:rPr>
              <a:t>-Si</a:t>
            </a:r>
          </a:p>
        </p:txBody>
      </p:sp>
      <p:pic>
        <p:nvPicPr>
          <p:cNvPr id="297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3573463"/>
            <a:ext cx="2663825" cy="278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18" name="テキスト ボックス 3"/>
          <p:cNvSpPr txBox="1">
            <a:spLocks noChangeArrowheads="1"/>
          </p:cNvSpPr>
          <p:nvPr/>
        </p:nvSpPr>
        <p:spPr bwMode="auto">
          <a:xfrm>
            <a:off x="7885113" y="4068763"/>
            <a:ext cx="46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i="1" dirty="0" err="1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 i="1" dirty="0" err="1">
                <a:latin typeface="Symbol" pitchFamily="18" charset="2"/>
              </a:rPr>
              <a:t>f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lang="ja-JP" altLang="en-US" sz="1600" b="1" i="1" baseline="-2500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8118475" y="4405313"/>
            <a:ext cx="0" cy="185737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/>
          <p:cNvCxnSpPr/>
          <p:nvPr/>
        </p:nvCxnSpPr>
        <p:spPr>
          <a:xfrm flipV="1">
            <a:off x="7073900" y="4557713"/>
            <a:ext cx="0" cy="185737"/>
          </a:xfrm>
          <a:prstGeom prst="straightConnector1">
            <a:avLst/>
          </a:prstGeom>
          <a:ln w="127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1" name="Line 177"/>
          <p:cNvSpPr>
            <a:spLocks noChangeShapeType="1"/>
          </p:cNvSpPr>
          <p:nvPr/>
        </p:nvSpPr>
        <p:spPr bwMode="auto">
          <a:xfrm>
            <a:off x="6713538" y="11144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5648325" y="1363663"/>
            <a:ext cx="46038" cy="1095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9723" name="Text Box 87"/>
          <p:cNvSpPr txBox="1">
            <a:spLocks noChangeArrowheads="1"/>
          </p:cNvSpPr>
          <p:nvPr/>
        </p:nvSpPr>
        <p:spPr bwMode="auto">
          <a:xfrm>
            <a:off x="5200650" y="1257300"/>
            <a:ext cx="2500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ja-JP" sz="1600" b="1" i="1" baseline="-25000" dirty="0">
                <a:solidFill>
                  <a:srgbClr val="000000"/>
                </a:solidFill>
                <a:latin typeface="Times New Roman" pitchFamily="18" charset="0"/>
              </a:rPr>
              <a:t>th</a:t>
            </a:r>
          </a:p>
        </p:txBody>
      </p:sp>
      <p:sp>
        <p:nvSpPr>
          <p:cNvPr id="29724" name="Text Box 87"/>
          <p:cNvSpPr txBox="1">
            <a:spLocks noChangeArrowheads="1"/>
          </p:cNvSpPr>
          <p:nvPr/>
        </p:nvSpPr>
        <p:spPr bwMode="auto">
          <a:xfrm>
            <a:off x="5424488" y="4592638"/>
            <a:ext cx="3526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</a:rPr>
              <a:t>qV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</a:rPr>
              <a:t>th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144" name="直線矢印コネクタ 143"/>
          <p:cNvCxnSpPr/>
          <p:nvPr/>
        </p:nvCxnSpPr>
        <p:spPr>
          <a:xfrm flipH="1" flipV="1">
            <a:off x="6732588" y="3603625"/>
            <a:ext cx="9525" cy="617538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6" name="Text Box 89"/>
          <p:cNvSpPr txBox="1">
            <a:spLocks noChangeArrowheads="1"/>
          </p:cNvSpPr>
          <p:nvPr/>
        </p:nvSpPr>
        <p:spPr bwMode="auto">
          <a:xfrm>
            <a:off x="6319838" y="3727450"/>
            <a:ext cx="555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9" name="直線矢印コネクタ 148"/>
          <p:cNvCxnSpPr/>
          <p:nvPr/>
        </p:nvCxnSpPr>
        <p:spPr>
          <a:xfrm flipV="1">
            <a:off x="5949950" y="4591050"/>
            <a:ext cx="0" cy="36830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矢印コネクタ 152"/>
          <p:cNvCxnSpPr/>
          <p:nvPr/>
        </p:nvCxnSpPr>
        <p:spPr>
          <a:xfrm flipV="1">
            <a:off x="6948264" y="4437063"/>
            <a:ext cx="0" cy="330200"/>
          </a:xfrm>
          <a:prstGeom prst="straightConnector1">
            <a:avLst/>
          </a:prstGeom>
          <a:ln w="19050">
            <a:solidFill>
              <a:srgbClr val="0000FF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9" name="Text Box 89"/>
          <p:cNvSpPr txBox="1">
            <a:spLocks noChangeArrowheads="1"/>
          </p:cNvSpPr>
          <p:nvPr/>
        </p:nvSpPr>
        <p:spPr bwMode="auto">
          <a:xfrm>
            <a:off x="7115175" y="3830638"/>
            <a:ext cx="625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qV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30" name="Text Box 89"/>
          <p:cNvSpPr txBox="1">
            <a:spLocks noChangeArrowheads="1"/>
          </p:cNvSpPr>
          <p:nvPr/>
        </p:nvSpPr>
        <p:spPr bwMode="auto">
          <a:xfrm>
            <a:off x="6659563" y="806450"/>
            <a:ext cx="4429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1600" b="1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</a:t>
            </a:r>
          </a:p>
        </p:txBody>
      </p:sp>
      <p:sp>
        <p:nvSpPr>
          <p:cNvPr id="29731" name="Text Box 89"/>
          <p:cNvSpPr txBox="1">
            <a:spLocks noChangeArrowheads="1"/>
          </p:cNvSpPr>
          <p:nvPr/>
        </p:nvSpPr>
        <p:spPr bwMode="auto">
          <a:xfrm>
            <a:off x="7235825" y="836613"/>
            <a:ext cx="625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1600" b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endParaRPr lang="en-US" altLang="ja-JP" sz="16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32" name="Line 177"/>
          <p:cNvSpPr>
            <a:spLocks noChangeShapeType="1"/>
          </p:cNvSpPr>
          <p:nvPr/>
        </p:nvSpPr>
        <p:spPr bwMode="auto">
          <a:xfrm>
            <a:off x="6964363" y="1114425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cxnSp>
        <p:nvCxnSpPr>
          <p:cNvPr id="21" name="直線矢印コネクタ 20"/>
          <p:cNvCxnSpPr>
            <a:cxnSpLocks/>
          </p:cNvCxnSpPr>
          <p:nvPr/>
        </p:nvCxnSpPr>
        <p:spPr>
          <a:xfrm flipH="1" flipV="1">
            <a:off x="7135266" y="3259137"/>
            <a:ext cx="173038" cy="1174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cxnSpLocks/>
          </p:cNvCxnSpPr>
          <p:nvPr/>
        </p:nvCxnSpPr>
        <p:spPr>
          <a:xfrm>
            <a:off x="2424752" y="1340768"/>
            <a:ext cx="1166861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/>
          <p:cNvCxnSpPr/>
          <p:nvPr/>
        </p:nvCxnSpPr>
        <p:spPr>
          <a:xfrm>
            <a:off x="764034" y="5000625"/>
            <a:ext cx="2800350" cy="317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43" name="テキスト ボックス 30"/>
          <p:cNvSpPr txBox="1">
            <a:spLocks noChangeArrowheads="1"/>
          </p:cNvSpPr>
          <p:nvPr/>
        </p:nvSpPr>
        <p:spPr bwMode="auto">
          <a:xfrm>
            <a:off x="611634" y="938213"/>
            <a:ext cx="17219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ja-JP" sz="2400" b="1" i="1" baseline="-25000" dirty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ja-JP" altLang="en-US" sz="2400" b="1">
                <a:latin typeface="Times New Roman" pitchFamily="18" charset="0"/>
                <a:cs typeface="Times New Roman" pitchFamily="18" charset="0"/>
              </a:rPr>
              <a:t>の定義：</a:t>
            </a:r>
            <a:r>
              <a:rPr lang="en-US" altLang="ja-JP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ja-JP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直線矢印コネクタ 55"/>
          <p:cNvCxnSpPr/>
          <p:nvPr/>
        </p:nvCxnSpPr>
        <p:spPr>
          <a:xfrm flipH="1">
            <a:off x="7381875" y="2516188"/>
            <a:ext cx="330200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45" name="Text Box 89"/>
          <p:cNvSpPr txBox="1">
            <a:spLocks noChangeArrowheads="1"/>
          </p:cNvSpPr>
          <p:nvPr/>
        </p:nvSpPr>
        <p:spPr bwMode="auto">
          <a:xfrm>
            <a:off x="7546976" y="2212975"/>
            <a:ext cx="41920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 Box 89">
            <a:extLst>
              <a:ext uri="{FF2B5EF4-FFF2-40B4-BE49-F238E27FC236}">
                <a16:creationId xmlns:a16="http://schemas.microsoft.com/office/drawing/2014/main" id="{9825D90D-B63A-A42C-B40D-F2B9D4825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8236" y="3212976"/>
            <a:ext cx="5556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000000"/>
                </a:solidFill>
                <a:latin typeface="Symbol" pitchFamily="2" charset="2"/>
                <a:cs typeface="Times New Roman" pitchFamily="18" charset="0"/>
              </a:rPr>
              <a:t>-</a:t>
            </a:r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qn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9">
            <a:extLst>
              <a:ext uri="{FF2B5EF4-FFF2-40B4-BE49-F238E27FC236}">
                <a16:creationId xmlns:a16="http://schemas.microsoft.com/office/drawing/2014/main" id="{8A5430DA-0A6C-F70B-CD30-7BBC81137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8666" y="2924944"/>
            <a:ext cx="74518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000000"/>
                </a:solidFill>
                <a:latin typeface="Symbol" pitchFamily="2" charset="2"/>
                <a:cs typeface="Times New Roman" pitchFamily="18" charset="0"/>
              </a:rPr>
              <a:t>-</a:t>
            </a:r>
            <a:r>
              <a:rPr lang="en-US" altLang="ja-JP" sz="16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qN</a:t>
            </a:r>
            <a:r>
              <a:rPr lang="en-US" altLang="ja-JP" sz="1600" b="1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</a:t>
            </a:r>
            <a:endParaRPr lang="en-US" altLang="ja-JP" sz="1600" b="1" i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07FE7C3-B9A0-83E2-2463-6F607A198AD2}"/>
              </a:ext>
            </a:extLst>
          </p:cNvPr>
          <p:cNvSpPr txBox="1"/>
          <p:nvPr/>
        </p:nvSpPr>
        <p:spPr>
          <a:xfrm>
            <a:off x="4168180" y="1868457"/>
            <a:ext cx="97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(A11.1)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D30B0FB-514E-79CA-FEE1-83A55FD139FE}"/>
              </a:ext>
            </a:extLst>
          </p:cNvPr>
          <p:cNvSpPr txBox="1"/>
          <p:nvPr/>
        </p:nvSpPr>
        <p:spPr>
          <a:xfrm>
            <a:off x="4168180" y="2668850"/>
            <a:ext cx="97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(A11.2)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1060203-C2F9-F444-40CD-793B540620B4}"/>
              </a:ext>
            </a:extLst>
          </p:cNvPr>
          <p:cNvSpPr txBox="1"/>
          <p:nvPr/>
        </p:nvSpPr>
        <p:spPr>
          <a:xfrm>
            <a:off x="4168180" y="3424084"/>
            <a:ext cx="97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(A11.4)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AE3EBB9-A9C7-F355-3EC2-87001A05EF04}"/>
              </a:ext>
            </a:extLst>
          </p:cNvPr>
          <p:cNvSpPr txBox="1"/>
          <p:nvPr/>
        </p:nvSpPr>
        <p:spPr>
          <a:xfrm>
            <a:off x="4211960" y="4469050"/>
            <a:ext cx="97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(A11.6)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FBA8197-23C9-29D1-23AB-F2EBDEB1AC26}"/>
              </a:ext>
            </a:extLst>
          </p:cNvPr>
          <p:cNvSpPr txBox="1"/>
          <p:nvPr/>
        </p:nvSpPr>
        <p:spPr>
          <a:xfrm>
            <a:off x="4240188" y="5765194"/>
            <a:ext cx="979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(A11.3)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5EEEA5B-6703-F640-EBD4-62C905BA0588}"/>
                  </a:ext>
                </a:extLst>
              </p:cNvPr>
              <p:cNvSpPr txBox="1"/>
              <p:nvPr/>
            </p:nvSpPr>
            <p:spPr>
              <a:xfrm>
                <a:off x="820548" y="2801833"/>
                <a:ext cx="112120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200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05EEEA5B-6703-F640-EBD4-62C905BA0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548" y="2801833"/>
                <a:ext cx="1121204" cy="307777"/>
              </a:xfrm>
              <a:prstGeom prst="rect">
                <a:avLst/>
              </a:prstGeom>
              <a:blipFill>
                <a:blip r:embed="rId3"/>
                <a:stretch>
                  <a:fillRect l="-6667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49A82D4D-E68F-11C9-0B95-2034A9F12A65}"/>
                  </a:ext>
                </a:extLst>
              </p:cNvPr>
              <p:cNvSpPr txBox="1"/>
              <p:nvPr/>
            </p:nvSpPr>
            <p:spPr>
              <a:xfrm>
                <a:off x="827584" y="3409255"/>
                <a:ext cx="3304944" cy="477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:r>
                  <a:rPr kumimoji="1" lang="en-US" altLang="ja-JP" sz="2000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kumimoji="1"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US" altLang="ja-JP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ja-JP" sz="2000" dirty="0"/>
                      <m:t> </m:t>
                    </m:r>
                    <m:f>
                      <m:f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kumimoji="1" lang="ja-JP" altLang="en-US" sz="200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49A82D4D-E68F-11C9-0B95-2034A9F12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409255"/>
                <a:ext cx="3304944" cy="477118"/>
              </a:xfrm>
              <a:prstGeom prst="rect">
                <a:avLst/>
              </a:prstGeom>
              <a:blipFill>
                <a:blip r:embed="rId4"/>
                <a:stretch>
                  <a:fillRect l="-2682" t="-2564" b="-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5822956-D2C8-3D66-6818-AF88189D8721}"/>
              </a:ext>
            </a:extLst>
          </p:cNvPr>
          <p:cNvSpPr txBox="1"/>
          <p:nvPr/>
        </p:nvSpPr>
        <p:spPr>
          <a:xfrm>
            <a:off x="467544" y="23488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ここで，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B9DF3492-E675-4497-80B0-8FF620440520}"/>
                  </a:ext>
                </a:extLst>
              </p:cNvPr>
              <p:cNvSpPr txBox="1"/>
              <p:nvPr/>
            </p:nvSpPr>
            <p:spPr>
              <a:xfrm>
                <a:off x="827584" y="1844824"/>
                <a:ext cx="229383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𝐹𝐵</m:t>
                        </m:r>
                      </m:sub>
                    </m:sSub>
                  </m:oMath>
                </a14:m>
                <a:endParaRPr kumimoji="1" lang="ja-JP" altLang="en-US" sz="2000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B9DF3492-E675-4497-80B0-8FF620440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844824"/>
                <a:ext cx="2293833" cy="307777"/>
              </a:xfrm>
              <a:prstGeom prst="rect">
                <a:avLst/>
              </a:prstGeom>
              <a:blipFill>
                <a:blip r:embed="rId5"/>
                <a:stretch>
                  <a:fillRect l="-3867" t="-8000" r="-1105" b="-4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006585D-6A3F-994E-B738-B30071383401}"/>
                  </a:ext>
                </a:extLst>
              </p:cNvPr>
              <p:cNvSpPr txBox="1"/>
              <p:nvPr/>
            </p:nvSpPr>
            <p:spPr>
              <a:xfrm>
                <a:off x="692597" y="4315363"/>
                <a:ext cx="2741840" cy="630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∴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ja-JP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𝐹𝐵</m:t>
                          </m:r>
                        </m:sub>
                      </m:sSub>
                    </m:oMath>
                  </m:oMathPara>
                </a14:m>
                <a:endParaRPr kumimoji="1" lang="ja-JP" altLang="en-US" sz="2000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006585D-6A3F-994E-B738-B30071383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597" y="4315363"/>
                <a:ext cx="2741840" cy="630429"/>
              </a:xfrm>
              <a:prstGeom prst="rect">
                <a:avLst/>
              </a:prstGeom>
              <a:blipFill>
                <a:blip r:embed="rId6"/>
                <a:stretch>
                  <a:fillRect l="-461" b="-98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1CBE4FB-896E-101A-FEEF-231B95B4E38E}"/>
                  </a:ext>
                </a:extLst>
              </p:cNvPr>
              <p:cNvSpPr txBox="1"/>
              <p:nvPr/>
            </p:nvSpPr>
            <p:spPr>
              <a:xfrm>
                <a:off x="909290" y="5647085"/>
                <a:ext cx="2064924" cy="636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func>
                        <m:func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  <m:t>𝑠𝑢𝑏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kumimoji="1" lang="ja-JP" altLang="en-US" sz="2000"/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1CBE4FB-896E-101A-FEEF-231B95B4E3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290" y="5647085"/>
                <a:ext cx="2064924" cy="636328"/>
              </a:xfrm>
              <a:prstGeom prst="rect">
                <a:avLst/>
              </a:prstGeom>
              <a:blipFill>
                <a:blip r:embed="rId7"/>
                <a:stretch>
                  <a:fillRect l="-3659" b="-137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E5D3720-2A10-A3A0-0B8C-F3A152FA2485}"/>
              </a:ext>
            </a:extLst>
          </p:cNvPr>
          <p:cNvSpPr txBox="1"/>
          <p:nvPr/>
        </p:nvSpPr>
        <p:spPr>
          <a:xfrm>
            <a:off x="467544" y="529191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ここで，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ABE37F1F-1B52-AB1F-A419-742DFACB5D90}"/>
                  </a:ext>
                </a:extLst>
              </p:cNvPr>
              <p:cNvSpPr txBox="1"/>
              <p:nvPr/>
            </p:nvSpPr>
            <p:spPr>
              <a:xfrm>
                <a:off x="2425589" y="989617"/>
                <a:ext cx="116602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𝑠𝑢𝑏</m:t>
                          </m:r>
                        </m:sub>
                      </m:sSub>
                    </m:oMath>
                  </m:oMathPara>
                </a14:m>
                <a:endParaRPr kumimoji="1" lang="ja-JP" altLang="en-US" sz="2400"/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ABE37F1F-1B52-AB1F-A419-742DFACB5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589" y="989617"/>
                <a:ext cx="1166024" cy="307777"/>
              </a:xfrm>
              <a:prstGeom prst="rect">
                <a:avLst/>
              </a:prstGeom>
              <a:blipFill>
                <a:blip r:embed="rId8"/>
                <a:stretch>
                  <a:fillRect l="-2174" r="-1087" b="-153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29">
            <a:extLst>
              <a:ext uri="{FF2B5EF4-FFF2-40B4-BE49-F238E27FC236}">
                <a16:creationId xmlns:a16="http://schemas.microsoft.com/office/drawing/2014/main" id="{B2E3837A-04E0-D60B-F5F3-D4A3329EE4DF}"/>
              </a:ext>
            </a:extLst>
          </p:cNvPr>
          <p:cNvSpPr txBox="1"/>
          <p:nvPr/>
        </p:nvSpPr>
        <p:spPr>
          <a:xfrm>
            <a:off x="7528512" y="5877272"/>
            <a:ext cx="1066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A11.1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ja-JP" b="1">
                <a:latin typeface="Times New Roman" pitchFamily="18" charset="0"/>
              </a:rPr>
              <a:t>ポテンシャルエネルギー</a:t>
            </a:r>
            <a:r>
              <a:rPr lang="en-US" altLang="ja-JP" sz="2800" b="1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b="1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E</a:t>
            </a:r>
            <a:r>
              <a:rPr lang="en-US" altLang="ja-JP" b="1" i="1" kern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C</a:t>
            </a:r>
            <a:r>
              <a:rPr lang="ja-JP" altLang="ja-JP" b="1">
                <a:latin typeface="Times New Roman" pitchFamily="18" charset="0"/>
              </a:rPr>
              <a:t>分布</a:t>
            </a:r>
            <a:r>
              <a:rPr lang="en-US" altLang="ja-JP" b="1" dirty="0">
                <a:latin typeface="Times New Roman" pitchFamily="18" charset="0"/>
              </a:rPr>
              <a:t> (3/3)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537217" y="1043780"/>
            <a:ext cx="2232248" cy="2112269"/>
            <a:chOff x="1475656" y="1196752"/>
            <a:chExt cx="1893044" cy="1693405"/>
          </a:xfrm>
        </p:grpSpPr>
        <p:sp>
          <p:nvSpPr>
            <p:cNvPr id="16" name="Oval 431"/>
            <p:cNvSpPr>
              <a:spLocks noChangeArrowheads="1"/>
            </p:cNvSpPr>
            <p:nvPr/>
          </p:nvSpPr>
          <p:spPr bwMode="auto">
            <a:xfrm>
              <a:off x="2937744" y="1841277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Line 432"/>
            <p:cNvSpPr>
              <a:spLocks noChangeShapeType="1"/>
            </p:cNvSpPr>
            <p:nvPr/>
          </p:nvSpPr>
          <p:spPr bwMode="auto">
            <a:xfrm>
              <a:off x="2979019" y="1936527"/>
              <a:ext cx="0" cy="200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" name="Line 434"/>
            <p:cNvSpPr>
              <a:spLocks noChangeShapeType="1"/>
            </p:cNvSpPr>
            <p:nvPr/>
          </p:nvSpPr>
          <p:spPr bwMode="auto">
            <a:xfrm>
              <a:off x="1812207" y="1852390"/>
              <a:ext cx="0" cy="284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9" name="Line 435"/>
            <p:cNvSpPr>
              <a:spLocks noChangeShapeType="1"/>
            </p:cNvSpPr>
            <p:nvPr/>
          </p:nvSpPr>
          <p:spPr bwMode="auto">
            <a:xfrm flipH="1">
              <a:off x="1583607" y="1849215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" name="Line 436"/>
            <p:cNvSpPr>
              <a:spLocks noChangeShapeType="1"/>
            </p:cNvSpPr>
            <p:nvPr/>
          </p:nvSpPr>
          <p:spPr bwMode="auto">
            <a:xfrm>
              <a:off x="1583607" y="1849215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1515344" y="1941290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2" name="Text Box 438"/>
            <p:cNvSpPr txBox="1">
              <a:spLocks noChangeArrowheads="1"/>
            </p:cNvSpPr>
            <p:nvPr/>
          </p:nvSpPr>
          <p:spPr bwMode="auto">
            <a:xfrm>
              <a:off x="2418836" y="1196752"/>
              <a:ext cx="596900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3V</a:t>
              </a:r>
            </a:p>
          </p:txBody>
        </p:sp>
        <p:sp>
          <p:nvSpPr>
            <p:cNvPr id="23" name="Text Box 439"/>
            <p:cNvSpPr txBox="1">
              <a:spLocks noChangeArrowheads="1"/>
            </p:cNvSpPr>
            <p:nvPr/>
          </p:nvSpPr>
          <p:spPr bwMode="auto">
            <a:xfrm>
              <a:off x="2771800" y="1549177"/>
              <a:ext cx="596900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0.1V</a:t>
              </a:r>
            </a:p>
          </p:txBody>
        </p:sp>
        <p:sp>
          <p:nvSpPr>
            <p:cNvPr id="24" name="Rectangle 282"/>
            <p:cNvSpPr>
              <a:spLocks noChangeArrowheads="1"/>
            </p:cNvSpPr>
            <p:nvPr/>
          </p:nvSpPr>
          <p:spPr bwMode="auto">
            <a:xfrm>
              <a:off x="1475656" y="2136552"/>
              <a:ext cx="1819275" cy="5873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5" name="Rectangle 283" descr="10%"/>
            <p:cNvSpPr>
              <a:spLocks noChangeArrowheads="1"/>
            </p:cNvSpPr>
            <p:nvPr/>
          </p:nvSpPr>
          <p:spPr bwMode="auto">
            <a:xfrm>
              <a:off x="2131294" y="1642840"/>
              <a:ext cx="498475" cy="3905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6" name="Rectangle 284" descr="右上がり対角線 (反転)"/>
            <p:cNvSpPr>
              <a:spLocks noChangeArrowheads="1"/>
            </p:cNvSpPr>
            <p:nvPr/>
          </p:nvSpPr>
          <p:spPr bwMode="auto">
            <a:xfrm>
              <a:off x="2131294" y="2031777"/>
              <a:ext cx="498475" cy="1063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7" name="Oval 285"/>
            <p:cNvSpPr>
              <a:spLocks noChangeArrowheads="1"/>
            </p:cNvSpPr>
            <p:nvPr/>
          </p:nvSpPr>
          <p:spPr bwMode="auto">
            <a:xfrm>
              <a:off x="2328144" y="1347565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Line 286"/>
            <p:cNvSpPr>
              <a:spLocks noChangeShapeType="1"/>
            </p:cNvSpPr>
            <p:nvPr/>
          </p:nvSpPr>
          <p:spPr bwMode="auto">
            <a:xfrm>
              <a:off x="2369419" y="1442815"/>
              <a:ext cx="0" cy="200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 flipH="1">
              <a:off x="2813919" y="2344559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0" name="Line 290"/>
            <p:cNvSpPr>
              <a:spLocks noChangeShapeType="1"/>
            </p:cNvSpPr>
            <p:nvPr/>
          </p:nvSpPr>
          <p:spPr bwMode="auto">
            <a:xfrm>
              <a:off x="1488356" y="2336175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1" name="Arc 291"/>
            <p:cNvSpPr>
              <a:spLocks/>
            </p:cNvSpPr>
            <p:nvPr/>
          </p:nvSpPr>
          <p:spPr bwMode="auto">
            <a:xfrm flipV="1">
              <a:off x="1949321" y="2133374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2" name="Arc 291"/>
            <p:cNvSpPr>
              <a:spLocks/>
            </p:cNvSpPr>
            <p:nvPr/>
          </p:nvSpPr>
          <p:spPr bwMode="auto">
            <a:xfrm flipH="1" flipV="1">
              <a:off x="2575623" y="2143775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" name="Line 436"/>
            <p:cNvSpPr>
              <a:spLocks noChangeShapeType="1"/>
            </p:cNvSpPr>
            <p:nvPr/>
          </p:nvSpPr>
          <p:spPr bwMode="auto">
            <a:xfrm>
              <a:off x="2391736" y="2725451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2323473" y="2801257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4" name="Text Box 40"/>
            <p:cNvSpPr txBox="1">
              <a:spLocks noChangeArrowheads="1"/>
            </p:cNvSpPr>
            <p:nvPr/>
          </p:nvSpPr>
          <p:spPr bwMode="auto">
            <a:xfrm>
              <a:off x="2159002" y="2387130"/>
              <a:ext cx="733044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基板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41"/>
            <p:cNvSpPr txBox="1">
              <a:spLocks noChangeArrowheads="1"/>
            </p:cNvSpPr>
            <p:nvPr/>
          </p:nvSpPr>
          <p:spPr bwMode="auto">
            <a:xfrm>
              <a:off x="1612149" y="2079353"/>
              <a:ext cx="471973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6" name="Text Box 44"/>
            <p:cNvSpPr txBox="1">
              <a:spLocks noChangeArrowheads="1"/>
            </p:cNvSpPr>
            <p:nvPr/>
          </p:nvSpPr>
          <p:spPr bwMode="auto">
            <a:xfrm>
              <a:off x="2892047" y="2079353"/>
              <a:ext cx="432048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7" name="Text Box 44"/>
            <p:cNvSpPr txBox="1">
              <a:spLocks noChangeArrowheads="1"/>
            </p:cNvSpPr>
            <p:nvPr/>
          </p:nvSpPr>
          <p:spPr bwMode="auto">
            <a:xfrm>
              <a:off x="2224308" y="1667050"/>
              <a:ext cx="389056" cy="27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709741" y="1069990"/>
            <a:ext cx="2302002" cy="1965986"/>
            <a:chOff x="5726382" y="1196752"/>
            <a:chExt cx="1955768" cy="1684712"/>
          </a:xfrm>
        </p:grpSpPr>
        <p:sp>
          <p:nvSpPr>
            <p:cNvPr id="33" name="Oval 431"/>
            <p:cNvSpPr>
              <a:spLocks noChangeArrowheads="1"/>
            </p:cNvSpPr>
            <p:nvPr/>
          </p:nvSpPr>
          <p:spPr bwMode="auto">
            <a:xfrm>
              <a:off x="7188470" y="1827692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4" name="Line 432"/>
            <p:cNvSpPr>
              <a:spLocks noChangeShapeType="1"/>
            </p:cNvSpPr>
            <p:nvPr/>
          </p:nvSpPr>
          <p:spPr bwMode="auto">
            <a:xfrm>
              <a:off x="7229745" y="1922942"/>
              <a:ext cx="0" cy="200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5" name="Line 434"/>
            <p:cNvSpPr>
              <a:spLocks noChangeShapeType="1"/>
            </p:cNvSpPr>
            <p:nvPr/>
          </p:nvSpPr>
          <p:spPr bwMode="auto">
            <a:xfrm>
              <a:off x="6062933" y="1838805"/>
              <a:ext cx="0" cy="284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6" name="Line 435"/>
            <p:cNvSpPr>
              <a:spLocks noChangeShapeType="1"/>
            </p:cNvSpPr>
            <p:nvPr/>
          </p:nvSpPr>
          <p:spPr bwMode="auto">
            <a:xfrm flipH="1">
              <a:off x="5834333" y="1835630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" name="Line 436"/>
            <p:cNvSpPr>
              <a:spLocks noChangeShapeType="1"/>
            </p:cNvSpPr>
            <p:nvPr/>
          </p:nvSpPr>
          <p:spPr bwMode="auto">
            <a:xfrm>
              <a:off x="5834333" y="1835630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8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5766070" y="1927705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9" name="Text Box 438"/>
            <p:cNvSpPr txBox="1">
              <a:spLocks noChangeArrowheads="1"/>
            </p:cNvSpPr>
            <p:nvPr/>
          </p:nvSpPr>
          <p:spPr bwMode="auto">
            <a:xfrm>
              <a:off x="6645908" y="1196752"/>
              <a:ext cx="596900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3V</a:t>
              </a:r>
            </a:p>
          </p:txBody>
        </p:sp>
        <p:sp>
          <p:nvSpPr>
            <p:cNvPr id="40" name="Text Box 439"/>
            <p:cNvSpPr txBox="1">
              <a:spLocks noChangeArrowheads="1"/>
            </p:cNvSpPr>
            <p:nvPr/>
          </p:nvSpPr>
          <p:spPr bwMode="auto">
            <a:xfrm>
              <a:off x="7020272" y="1535592"/>
              <a:ext cx="596900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3V</a:t>
              </a:r>
            </a:p>
          </p:txBody>
        </p:sp>
        <p:sp>
          <p:nvSpPr>
            <p:cNvPr id="41" name="Rectangle 282"/>
            <p:cNvSpPr>
              <a:spLocks noChangeArrowheads="1"/>
            </p:cNvSpPr>
            <p:nvPr/>
          </p:nvSpPr>
          <p:spPr bwMode="auto">
            <a:xfrm>
              <a:off x="5726382" y="2122967"/>
              <a:ext cx="1819275" cy="5873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2" name="Rectangle 283" descr="10%"/>
            <p:cNvSpPr>
              <a:spLocks noChangeArrowheads="1"/>
            </p:cNvSpPr>
            <p:nvPr/>
          </p:nvSpPr>
          <p:spPr bwMode="auto">
            <a:xfrm>
              <a:off x="6382020" y="1629255"/>
              <a:ext cx="498475" cy="3905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" name="Rectangle 284" descr="右上がり対角線 (反転)"/>
            <p:cNvSpPr>
              <a:spLocks noChangeArrowheads="1"/>
            </p:cNvSpPr>
            <p:nvPr/>
          </p:nvSpPr>
          <p:spPr bwMode="auto">
            <a:xfrm>
              <a:off x="6382020" y="2018192"/>
              <a:ext cx="498475" cy="1063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4" name="Oval 285"/>
            <p:cNvSpPr>
              <a:spLocks noChangeArrowheads="1"/>
            </p:cNvSpPr>
            <p:nvPr/>
          </p:nvSpPr>
          <p:spPr bwMode="auto">
            <a:xfrm>
              <a:off x="6578870" y="1333980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5" name="Line 286"/>
            <p:cNvSpPr>
              <a:spLocks noChangeShapeType="1"/>
            </p:cNvSpPr>
            <p:nvPr/>
          </p:nvSpPr>
          <p:spPr bwMode="auto">
            <a:xfrm>
              <a:off x="6620145" y="1429230"/>
              <a:ext cx="0" cy="200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6" name="Line 288"/>
            <p:cNvSpPr>
              <a:spLocks noChangeShapeType="1"/>
            </p:cNvSpPr>
            <p:nvPr/>
          </p:nvSpPr>
          <p:spPr bwMode="auto">
            <a:xfrm flipH="1">
              <a:off x="7064645" y="2330974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7" name="Line 290"/>
            <p:cNvSpPr>
              <a:spLocks noChangeShapeType="1"/>
            </p:cNvSpPr>
            <p:nvPr/>
          </p:nvSpPr>
          <p:spPr bwMode="auto">
            <a:xfrm>
              <a:off x="5739082" y="2322590"/>
              <a:ext cx="4667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8" name="Arc 291"/>
            <p:cNvSpPr>
              <a:spLocks/>
            </p:cNvSpPr>
            <p:nvPr/>
          </p:nvSpPr>
          <p:spPr bwMode="auto">
            <a:xfrm flipV="1">
              <a:off x="6207667" y="2119789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9" name="Arc 291"/>
            <p:cNvSpPr>
              <a:spLocks/>
            </p:cNvSpPr>
            <p:nvPr/>
          </p:nvSpPr>
          <p:spPr bwMode="auto">
            <a:xfrm flipH="1" flipV="1">
              <a:off x="6826349" y="2130190"/>
              <a:ext cx="269603" cy="200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2" name="Line 436"/>
            <p:cNvSpPr>
              <a:spLocks noChangeShapeType="1"/>
            </p:cNvSpPr>
            <p:nvPr/>
          </p:nvSpPr>
          <p:spPr bwMode="auto">
            <a:xfrm>
              <a:off x="6665278" y="2716758"/>
              <a:ext cx="0" cy="841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3" name="Rectangle 437" descr="右上がり対角線 (太)"/>
            <p:cNvSpPr>
              <a:spLocks noChangeArrowheads="1"/>
            </p:cNvSpPr>
            <p:nvPr/>
          </p:nvSpPr>
          <p:spPr bwMode="auto">
            <a:xfrm>
              <a:off x="6597015" y="2792564"/>
              <a:ext cx="136525" cy="8890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" name="Text Box 40"/>
            <p:cNvSpPr txBox="1">
              <a:spLocks noChangeArrowheads="1"/>
            </p:cNvSpPr>
            <p:nvPr/>
          </p:nvSpPr>
          <p:spPr bwMode="auto">
            <a:xfrm>
              <a:off x="6308983" y="2386510"/>
              <a:ext cx="733044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基板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59" name="Text Box 41"/>
            <p:cNvSpPr txBox="1">
              <a:spLocks noChangeArrowheads="1"/>
            </p:cNvSpPr>
            <p:nvPr/>
          </p:nvSpPr>
          <p:spPr bwMode="auto">
            <a:xfrm>
              <a:off x="5844961" y="2049695"/>
              <a:ext cx="631825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0" name="Text Box 44"/>
            <p:cNvSpPr txBox="1">
              <a:spLocks noChangeArrowheads="1"/>
            </p:cNvSpPr>
            <p:nvPr/>
          </p:nvSpPr>
          <p:spPr bwMode="auto">
            <a:xfrm>
              <a:off x="7048737" y="2064181"/>
              <a:ext cx="633413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1" name="Text Box 44"/>
            <p:cNvSpPr txBox="1">
              <a:spLocks noChangeArrowheads="1"/>
            </p:cNvSpPr>
            <p:nvPr/>
          </p:nvSpPr>
          <p:spPr bwMode="auto">
            <a:xfrm>
              <a:off x="6437293" y="1672216"/>
              <a:ext cx="389056" cy="29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n</a:t>
              </a:r>
              <a:r>
                <a:rPr kumimoji="1" lang="en-US" altLang="ja-JP" sz="16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+</a:t>
              </a:r>
            </a:p>
          </p:txBody>
        </p:sp>
      </p:grpSp>
      <p:sp>
        <p:nvSpPr>
          <p:cNvPr id="64" name="テキスト ボックス 29"/>
          <p:cNvSpPr txBox="1"/>
          <p:nvPr/>
        </p:nvSpPr>
        <p:spPr>
          <a:xfrm>
            <a:off x="3123308" y="623731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65" name="AutoShape 2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21253" y="998540"/>
            <a:ext cx="358775" cy="265112"/>
          </a:xfrm>
          <a:prstGeom prst="actionButtonForwardNex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0A26A47-FDA4-9ACB-BC6E-D6836ABCB2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62738"/>
            <a:ext cx="3330354" cy="293055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C2B40BD-3125-E159-AD6B-102CDF454C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53" y="3309021"/>
            <a:ext cx="3482627" cy="2640259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654199E-FCEB-290C-E304-944FDD6CF1F0}"/>
              </a:ext>
            </a:extLst>
          </p:cNvPr>
          <p:cNvCxnSpPr>
            <a:cxnSpLocks/>
          </p:cNvCxnSpPr>
          <p:nvPr/>
        </p:nvCxnSpPr>
        <p:spPr bwMode="auto">
          <a:xfrm flipV="1">
            <a:off x="608977" y="2974087"/>
            <a:ext cx="0" cy="29031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EFECAC-6C8B-929F-31C0-B986143BB0AE}"/>
              </a:ext>
            </a:extLst>
          </p:cNvPr>
          <p:cNvSpPr txBox="1"/>
          <p:nvPr/>
        </p:nvSpPr>
        <p:spPr>
          <a:xfrm rot="16200000">
            <a:off x="-777476" y="4370185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電子のエネルギー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57FBB74-CB00-ABDA-8B5B-380ECE7C43ED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102" y="2996952"/>
            <a:ext cx="0" cy="29031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41512C-D940-FC8F-3233-C45228E49C3F}"/>
              </a:ext>
            </a:extLst>
          </p:cNvPr>
          <p:cNvSpPr txBox="1"/>
          <p:nvPr/>
        </p:nvSpPr>
        <p:spPr>
          <a:xfrm rot="16200000">
            <a:off x="3947649" y="4393050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電子のエネルギー</a:t>
            </a:r>
          </a:p>
        </p:txBody>
      </p:sp>
    </p:spTree>
    <p:extLst>
      <p:ext uri="{BB962C8B-B14F-4D97-AF65-F5344CB8AC3E}">
        <p14:creationId xmlns:p14="http://schemas.microsoft.com/office/powerpoint/2010/main" val="45749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 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6.1</a:t>
            </a: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MOS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トランジスタの動作原理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6.2</a:t>
            </a:r>
            <a:r>
              <a:rPr lang="en-US" altLang="ja-JP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ja-JP" altLang="en-US" sz="3600" b="1">
                <a:latin typeface="Times New Roman" pitchFamily="18" charset="0"/>
                <a:cs typeface="Times New Roman" pitchFamily="18" charset="0"/>
              </a:rPr>
              <a:t>電流電圧特性</a:t>
            </a:r>
            <a:endParaRPr lang="en-US" altLang="ja-JP" sz="3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6.3 NMOS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と</a:t>
            </a: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PMOS</a:t>
            </a: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None/>
              <a:tabLst/>
              <a:defRPr/>
            </a:pPr>
            <a:r>
              <a:rPr lang="en-US" altLang="ja-JP" sz="3600" dirty="0">
                <a:latin typeface="Times New Roman" pitchFamily="18" charset="0"/>
                <a:cs typeface="Times New Roman" pitchFamily="18" charset="0"/>
              </a:rPr>
              <a:t>6.4 CMOS</a:t>
            </a:r>
            <a:r>
              <a:rPr lang="ja-JP" altLang="en-US" sz="3600">
                <a:latin typeface="Times New Roman" pitchFamily="18" charset="0"/>
                <a:cs typeface="Times New Roman" pitchFamily="18" charset="0"/>
              </a:rPr>
              <a:t>インバータ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17001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88913"/>
            <a:ext cx="8383587" cy="427037"/>
          </a:xfrm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itchFamily="18" charset="0"/>
              </a:rPr>
              <a:t>I</a:t>
            </a:r>
            <a:r>
              <a:rPr lang="en-US" altLang="ja-JP" sz="3400" b="1" i="1" baseline="-25000" dirty="0">
                <a:latin typeface="Times New Roman" pitchFamily="18" charset="0"/>
              </a:rPr>
              <a:t>D</a:t>
            </a:r>
            <a:r>
              <a:rPr lang="en-US" altLang="ja-JP" sz="3400" b="1" dirty="0">
                <a:latin typeface="Times New Roman" pitchFamily="18" charset="0"/>
              </a:rPr>
              <a:t>-</a:t>
            </a:r>
            <a:r>
              <a:rPr lang="en-US" altLang="ja-JP" sz="3400" b="1" i="1" dirty="0">
                <a:latin typeface="Times New Roman" pitchFamily="18" charset="0"/>
              </a:rPr>
              <a:t>V</a:t>
            </a:r>
            <a:r>
              <a:rPr lang="en-US" altLang="ja-JP" sz="3400" b="1" i="1" baseline="-25000" dirty="0">
                <a:latin typeface="Times New Roman" pitchFamily="18" charset="0"/>
              </a:rPr>
              <a:t>G</a:t>
            </a:r>
            <a:r>
              <a:rPr lang="ja-JP" altLang="en-US" sz="3400" b="1"/>
              <a:t>特性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CED4C1A-9FA5-A3DF-4E7F-A0076CFCD0CB}"/>
              </a:ext>
            </a:extLst>
          </p:cNvPr>
          <p:cNvGrpSpPr/>
          <p:nvPr/>
        </p:nvGrpSpPr>
        <p:grpSpPr>
          <a:xfrm>
            <a:off x="506115" y="1484313"/>
            <a:ext cx="2625725" cy="2971800"/>
            <a:chOff x="506115" y="1484313"/>
            <a:chExt cx="2625725" cy="2971800"/>
          </a:xfrm>
        </p:grpSpPr>
        <p:sp>
          <p:nvSpPr>
            <p:cNvPr id="12299" name="Text Box 42"/>
            <p:cNvSpPr txBox="1">
              <a:spLocks noChangeArrowheads="1"/>
            </p:cNvSpPr>
            <p:nvPr/>
          </p:nvSpPr>
          <p:spPr bwMode="auto">
            <a:xfrm>
              <a:off x="2450803" y="2205038"/>
              <a:ext cx="5762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D</a:t>
              </a:r>
            </a:p>
          </p:txBody>
        </p:sp>
        <p:sp>
          <p:nvSpPr>
            <p:cNvPr id="12300" name="Rectangle 21"/>
            <p:cNvSpPr>
              <a:spLocks noChangeArrowheads="1"/>
            </p:cNvSpPr>
            <p:nvPr/>
          </p:nvSpPr>
          <p:spPr bwMode="auto">
            <a:xfrm>
              <a:off x="506115" y="3152775"/>
              <a:ext cx="2625725" cy="995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1" name="Rectangle 22" descr="10%"/>
            <p:cNvSpPr>
              <a:spLocks noChangeArrowheads="1"/>
            </p:cNvSpPr>
            <p:nvPr/>
          </p:nvSpPr>
          <p:spPr bwMode="auto">
            <a:xfrm>
              <a:off x="1452265" y="2317750"/>
              <a:ext cx="719138" cy="660400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2" name="Rectangle 23" descr="右上がり対角線 (反転)"/>
            <p:cNvSpPr>
              <a:spLocks noChangeArrowheads="1"/>
            </p:cNvSpPr>
            <p:nvPr/>
          </p:nvSpPr>
          <p:spPr bwMode="auto">
            <a:xfrm>
              <a:off x="1452265" y="2976563"/>
              <a:ext cx="719138" cy="17938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3" name="Oval 24"/>
            <p:cNvSpPr>
              <a:spLocks noChangeArrowheads="1"/>
            </p:cNvSpPr>
            <p:nvPr/>
          </p:nvSpPr>
          <p:spPr bwMode="auto">
            <a:xfrm>
              <a:off x="1736428" y="1817688"/>
              <a:ext cx="128587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4" name="Line 25"/>
            <p:cNvSpPr>
              <a:spLocks noChangeShapeType="1"/>
            </p:cNvSpPr>
            <p:nvPr/>
          </p:nvSpPr>
          <p:spPr bwMode="auto">
            <a:xfrm>
              <a:off x="1796753" y="1978025"/>
              <a:ext cx="0" cy="339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grpSp>
          <p:nvGrpSpPr>
            <p:cNvPr id="12305" name="Group 26"/>
            <p:cNvGrpSpPr>
              <a:grpSpLocks/>
            </p:cNvGrpSpPr>
            <p:nvPr/>
          </p:nvGrpSpPr>
          <p:grpSpPr bwMode="auto">
            <a:xfrm flipH="1">
              <a:off x="2176165" y="3144838"/>
              <a:ext cx="935038" cy="339725"/>
              <a:chOff x="4494" y="3624"/>
              <a:chExt cx="408" cy="126"/>
            </a:xfrm>
          </p:grpSpPr>
          <p:sp>
            <p:nvSpPr>
              <p:cNvPr id="12321" name="Line 27"/>
              <p:cNvSpPr>
                <a:spLocks noChangeShapeType="1"/>
              </p:cNvSpPr>
              <p:nvPr/>
            </p:nvSpPr>
            <p:spPr bwMode="auto">
              <a:xfrm>
                <a:off x="4494" y="3750"/>
                <a:ext cx="2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2322" name="Arc 28"/>
              <p:cNvSpPr>
                <a:spLocks/>
              </p:cNvSpPr>
              <p:nvPr/>
            </p:nvSpPr>
            <p:spPr bwMode="auto">
              <a:xfrm flipV="1">
                <a:off x="4794" y="3624"/>
                <a:ext cx="108" cy="1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</p:grpSp>
        <p:sp>
          <p:nvSpPr>
            <p:cNvPr id="12306" name="Line 29"/>
            <p:cNvSpPr>
              <a:spLocks noChangeShapeType="1"/>
            </p:cNvSpPr>
            <p:nvPr/>
          </p:nvSpPr>
          <p:spPr bwMode="auto">
            <a:xfrm>
              <a:off x="525165" y="3500438"/>
              <a:ext cx="673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2307" name="Arc 30"/>
            <p:cNvSpPr>
              <a:spLocks/>
            </p:cNvSpPr>
            <p:nvPr/>
          </p:nvSpPr>
          <p:spPr bwMode="auto">
            <a:xfrm flipV="1">
              <a:off x="1212553" y="3148013"/>
              <a:ext cx="246062" cy="3381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2308" name="Oval 31"/>
            <p:cNvSpPr>
              <a:spLocks noChangeArrowheads="1"/>
            </p:cNvSpPr>
            <p:nvPr/>
          </p:nvSpPr>
          <p:spPr bwMode="auto">
            <a:xfrm>
              <a:off x="2615903" y="2557463"/>
              <a:ext cx="128587" cy="1508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09" name="Line 32"/>
            <p:cNvSpPr>
              <a:spLocks noChangeShapeType="1"/>
            </p:cNvSpPr>
            <p:nvPr/>
          </p:nvSpPr>
          <p:spPr bwMode="auto">
            <a:xfrm>
              <a:off x="2666703" y="2636838"/>
              <a:ext cx="9525" cy="514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grpSp>
          <p:nvGrpSpPr>
            <p:cNvPr id="12310" name="Group 33"/>
            <p:cNvGrpSpPr>
              <a:grpSpLocks/>
            </p:cNvGrpSpPr>
            <p:nvPr/>
          </p:nvGrpSpPr>
          <p:grpSpPr bwMode="auto">
            <a:xfrm>
              <a:off x="563265" y="2667000"/>
              <a:ext cx="428625" cy="485775"/>
              <a:chOff x="4771" y="3024"/>
              <a:chExt cx="187" cy="181"/>
            </a:xfrm>
          </p:grpSpPr>
          <p:sp>
            <p:nvSpPr>
              <p:cNvPr id="12317" name="Line 34"/>
              <p:cNvSpPr>
                <a:spLocks noChangeShapeType="1"/>
              </p:cNvSpPr>
              <p:nvPr/>
            </p:nvSpPr>
            <p:spPr bwMode="auto">
              <a:xfrm>
                <a:off x="4958" y="3026"/>
                <a:ext cx="0" cy="1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2318" name="Line 35"/>
              <p:cNvSpPr>
                <a:spLocks noChangeShapeType="1"/>
              </p:cNvSpPr>
              <p:nvPr/>
            </p:nvSpPr>
            <p:spPr bwMode="auto">
              <a:xfrm flipH="1">
                <a:off x="4814" y="3024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2319" name="Line 36"/>
              <p:cNvSpPr>
                <a:spLocks noChangeShapeType="1"/>
              </p:cNvSpPr>
              <p:nvPr/>
            </p:nvSpPr>
            <p:spPr bwMode="auto">
              <a:xfrm>
                <a:off x="4814" y="3024"/>
                <a:ext cx="0" cy="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12320" name="Rectangle 37" descr="右上がり対角線 (太)"/>
              <p:cNvSpPr>
                <a:spLocks noChangeArrowheads="1"/>
              </p:cNvSpPr>
              <p:nvPr/>
            </p:nvSpPr>
            <p:spPr bwMode="auto">
              <a:xfrm>
                <a:off x="4771" y="3082"/>
                <a:ext cx="86" cy="56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2311" name="Text Box 40"/>
            <p:cNvSpPr txBox="1">
              <a:spLocks noChangeArrowheads="1"/>
            </p:cNvSpPr>
            <p:nvPr/>
          </p:nvSpPr>
          <p:spPr bwMode="auto">
            <a:xfrm>
              <a:off x="1517353" y="3608388"/>
              <a:ext cx="13541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p</a:t>
              </a:r>
              <a:r>
                <a:rPr kumimoji="1" lang="ja-JP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基板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312" name="Text Box 41"/>
            <p:cNvSpPr txBox="1">
              <a:spLocks noChangeArrowheads="1"/>
            </p:cNvSpPr>
            <p:nvPr/>
          </p:nvSpPr>
          <p:spPr bwMode="auto">
            <a:xfrm>
              <a:off x="680740" y="3154363"/>
              <a:ext cx="6318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n</a:t>
              </a:r>
              <a:r>
                <a:rPr kumimoji="1" lang="en-US" altLang="ja-JP" sz="12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+</a:t>
              </a:r>
            </a:p>
          </p:txBody>
        </p:sp>
        <p:sp>
          <p:nvSpPr>
            <p:cNvPr id="12313" name="Text Box 43"/>
            <p:cNvSpPr txBox="1">
              <a:spLocks noChangeArrowheads="1"/>
            </p:cNvSpPr>
            <p:nvPr/>
          </p:nvSpPr>
          <p:spPr bwMode="auto">
            <a:xfrm>
              <a:off x="1587203" y="1484313"/>
              <a:ext cx="8620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r>
                <a:rPr kumimoji="1" lang="en-US" altLang="ja-JP" sz="14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G</a:t>
              </a:r>
            </a:p>
          </p:txBody>
        </p:sp>
        <p:sp>
          <p:nvSpPr>
            <p:cNvPr id="12314" name="Text Box 44"/>
            <p:cNvSpPr txBox="1">
              <a:spLocks noChangeArrowheads="1"/>
            </p:cNvSpPr>
            <p:nvPr/>
          </p:nvSpPr>
          <p:spPr bwMode="auto">
            <a:xfrm>
              <a:off x="2455565" y="3154363"/>
              <a:ext cx="633413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n</a:t>
              </a:r>
              <a:r>
                <a:rPr kumimoji="1" lang="en-US" altLang="ja-JP" sz="1200" b="1" i="1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+</a:t>
              </a:r>
            </a:p>
          </p:txBody>
        </p:sp>
        <p:sp>
          <p:nvSpPr>
            <p:cNvPr id="12315" name="Line 36"/>
            <p:cNvSpPr>
              <a:spLocks noChangeShapeType="1"/>
            </p:cNvSpPr>
            <p:nvPr/>
          </p:nvSpPr>
          <p:spPr bwMode="auto">
            <a:xfrm>
              <a:off x="1776115" y="4149725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12316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1677690" y="4305300"/>
              <a:ext cx="196850" cy="150813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5" name="テキスト ボックス 29"/>
          <p:cNvSpPr txBox="1"/>
          <p:nvPr/>
        </p:nvSpPr>
        <p:spPr>
          <a:xfrm>
            <a:off x="4338613" y="636671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3EB888F2-A0F0-6FB9-ABE7-7673A9624288}"/>
              </a:ext>
            </a:extLst>
          </p:cNvPr>
          <p:cNvGraphicFramePr/>
          <p:nvPr/>
        </p:nvGraphicFramePr>
        <p:xfrm>
          <a:off x="3238124" y="1005809"/>
          <a:ext cx="5914885" cy="498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066828-209C-D574-BA75-D970AE056C05}"/>
              </a:ext>
            </a:extLst>
          </p:cNvPr>
          <p:cNvSpPr txBox="1"/>
          <p:nvPr/>
        </p:nvSpPr>
        <p:spPr>
          <a:xfrm rot="16200000">
            <a:off x="2516417" y="2742125"/>
            <a:ext cx="3005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ドレイン電流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D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 [</a:t>
            </a:r>
            <a:r>
              <a:rPr kumimoji="1" lang="el-GR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Times New Roman"/>
              </a:rPr>
              <a:t>μ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A]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9588" y="193675"/>
            <a:ext cx="8383587" cy="427038"/>
          </a:xfrm>
        </p:spPr>
        <p:txBody>
          <a:bodyPr/>
          <a:lstStyle/>
          <a:p>
            <a:pPr eaLnBrk="1" hangingPunct="1"/>
            <a:r>
              <a:rPr lang="en-US" altLang="ja-JP" sz="3200" b="1" i="1" dirty="0">
                <a:latin typeface="Times New Roman" panose="02020603050405020304" pitchFamily="18" charset="0"/>
              </a:rPr>
              <a:t>I</a:t>
            </a:r>
            <a:r>
              <a:rPr lang="en-US" altLang="ja-JP" sz="3200" b="1" i="1" baseline="-25000" dirty="0">
                <a:latin typeface="Times New Roman" panose="02020603050405020304" pitchFamily="18" charset="0"/>
              </a:rPr>
              <a:t>D</a:t>
            </a:r>
            <a:r>
              <a:rPr lang="en-US" altLang="ja-JP" sz="3200" b="1" dirty="0">
                <a:latin typeface="Times New Roman" panose="02020603050405020304" pitchFamily="18" charset="0"/>
              </a:rPr>
              <a:t>-</a:t>
            </a:r>
            <a:r>
              <a:rPr lang="en-US" altLang="ja-JP" sz="3200" b="1" i="1" dirty="0">
                <a:latin typeface="Times New Roman" panose="02020603050405020304" pitchFamily="18" charset="0"/>
              </a:rPr>
              <a:t>V</a:t>
            </a:r>
            <a:r>
              <a:rPr lang="en-US" altLang="ja-JP" sz="3200" b="1" i="1" baseline="-25000" dirty="0">
                <a:latin typeface="Times New Roman" panose="02020603050405020304" pitchFamily="18" charset="0"/>
              </a:rPr>
              <a:t>D</a:t>
            </a:r>
            <a:r>
              <a:rPr lang="ja-JP" altLang="en-US" sz="3200" b="1">
                <a:latin typeface="Times New Roman" panose="02020603050405020304" pitchFamily="18" charset="0"/>
              </a:rPr>
              <a:t>特性 </a:t>
            </a:r>
            <a:r>
              <a:rPr lang="en-US" altLang="ja-JP" sz="3200" b="1" dirty="0">
                <a:latin typeface="Times New Roman" panose="02020603050405020304" pitchFamily="18" charset="0"/>
              </a:rPr>
              <a:t>(1/2)</a:t>
            </a:r>
          </a:p>
        </p:txBody>
      </p:sp>
      <p:sp>
        <p:nvSpPr>
          <p:cNvPr id="40968" name="AutoShape 9"/>
          <p:cNvSpPr>
            <a:spLocks noChangeAspect="1" noChangeArrowheads="1" noTextEdit="1"/>
          </p:cNvSpPr>
          <p:nvPr/>
        </p:nvSpPr>
        <p:spPr bwMode="auto">
          <a:xfrm>
            <a:off x="2700338" y="1412876"/>
            <a:ext cx="6430962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9" name="テキスト ボックス 29"/>
          <p:cNvSpPr txBox="1"/>
          <p:nvPr/>
        </p:nvSpPr>
        <p:spPr>
          <a:xfrm>
            <a:off x="5534945" y="588514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BAF596-5F93-F24A-9CDD-7FB0637B5D77}"/>
              </a:ext>
            </a:extLst>
          </p:cNvPr>
          <p:cNvGrpSpPr/>
          <p:nvPr/>
        </p:nvGrpSpPr>
        <p:grpSpPr>
          <a:xfrm>
            <a:off x="2987824" y="1005072"/>
            <a:ext cx="5616624" cy="4368144"/>
            <a:chOff x="2987824" y="1005072"/>
            <a:chExt cx="5616624" cy="4368144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987824" y="1005072"/>
              <a:ext cx="5616624" cy="4368144"/>
              <a:chOff x="2843808" y="944908"/>
              <a:chExt cx="5616624" cy="4368144"/>
            </a:xfrm>
          </p:grpSpPr>
          <p:graphicFrame>
            <p:nvGraphicFramePr>
              <p:cNvPr id="1387" name="グラフ 1386"/>
              <p:cNvGraphicFramePr/>
              <p:nvPr/>
            </p:nvGraphicFramePr>
            <p:xfrm>
              <a:off x="2843808" y="1784660"/>
              <a:ext cx="5469890" cy="35283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0970" name="AutoShape 5"/>
              <p:cNvSpPr>
                <a:spLocks noChangeArrowheads="1"/>
              </p:cNvSpPr>
              <p:nvPr/>
            </p:nvSpPr>
            <p:spPr bwMode="auto">
              <a:xfrm>
                <a:off x="6876256" y="1021852"/>
                <a:ext cx="1584176" cy="769441"/>
              </a:xfrm>
              <a:prstGeom prst="wedgeRectCallout">
                <a:avLst>
                  <a:gd name="adj1" fmla="val -50119"/>
                  <a:gd name="adj2" fmla="val 137585"/>
                </a:avLst>
              </a:pr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飽和領域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（</a:t>
                </a:r>
                <a:r>
                  <a:rPr kumimoji="1" lang="en-US" altLang="ja-JP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5</a:t>
                </a:r>
                <a:r>
                  <a:rPr kumimoji="1" lang="ja-JP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極管領域）</a:t>
                </a:r>
              </a:p>
            </p:txBody>
          </p:sp>
          <p:sp>
            <p:nvSpPr>
              <p:cNvPr id="40972" name="AutoShape 7"/>
              <p:cNvSpPr>
                <a:spLocks noChangeArrowheads="1"/>
              </p:cNvSpPr>
              <p:nvPr/>
            </p:nvSpPr>
            <p:spPr bwMode="auto">
              <a:xfrm>
                <a:off x="4018954" y="944908"/>
                <a:ext cx="1919883" cy="769441"/>
              </a:xfrm>
              <a:prstGeom prst="wedgeRectCallout">
                <a:avLst>
                  <a:gd name="adj1" fmla="val -20954"/>
                  <a:gd name="adj2" fmla="val 292162"/>
                </a:avLst>
              </a:pr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線形領域</a:t>
                </a:r>
                <a:endParaRPr kumimoji="1" lang="ja-JP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（</a:t>
                </a:r>
                <a:r>
                  <a:rPr kumimoji="1" lang="en-US" altLang="ja-JP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3</a:t>
                </a:r>
                <a:r>
                  <a:rPr kumimoji="1" lang="ja-JP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rPr>
                  <a:t>極管領域）</a:t>
                </a:r>
              </a:p>
            </p:txBody>
          </p: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DFB107A0-2B40-0C4A-8572-B28150D48DB3}"/>
                </a:ext>
              </a:extLst>
            </p:cNvPr>
            <p:cNvSpPr/>
            <p:nvPr/>
          </p:nvSpPr>
          <p:spPr bwMode="auto">
            <a:xfrm>
              <a:off x="5005363" y="2132856"/>
              <a:ext cx="1006797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pic>
        <p:nvPicPr>
          <p:cNvPr id="31" name="図 30">
            <a:extLst>
              <a:ext uri="{FF2B5EF4-FFF2-40B4-BE49-F238E27FC236}">
                <a16:creationId xmlns:a16="http://schemas.microsoft.com/office/drawing/2014/main" id="{2F9E5E53-981B-DCD4-616B-3C32F2D0D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82" y="1120752"/>
            <a:ext cx="2278256" cy="257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27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277C4A2-043B-3360-C980-6E33BCB5BE45}"/>
              </a:ext>
            </a:extLst>
          </p:cNvPr>
          <p:cNvGrpSpPr/>
          <p:nvPr/>
        </p:nvGrpSpPr>
        <p:grpSpPr>
          <a:xfrm>
            <a:off x="6986058" y="2585774"/>
            <a:ext cx="466262" cy="267162"/>
            <a:chOff x="6994112" y="2588387"/>
            <a:chExt cx="466262" cy="267162"/>
          </a:xfrm>
        </p:grpSpPr>
        <p:sp>
          <p:nvSpPr>
            <p:cNvPr id="119" name="Line 49">
              <a:extLst>
                <a:ext uri="{FF2B5EF4-FFF2-40B4-BE49-F238E27FC236}">
                  <a16:creationId xmlns:a16="http://schemas.microsoft.com/office/drawing/2014/main" id="{99BD3EE8-742F-26AD-5F1C-70C08B16AA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31559" y="2588387"/>
              <a:ext cx="0" cy="26702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0" name="Text Box 71">
              <a:extLst>
                <a:ext uri="{FF2B5EF4-FFF2-40B4-BE49-F238E27FC236}">
                  <a16:creationId xmlns:a16="http://schemas.microsoft.com/office/drawing/2014/main" id="{3B81F2A1-7AAB-2C53-9819-1F223632F9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94112" y="2590861"/>
              <a:ext cx="466262" cy="26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th</a:t>
              </a:r>
            </a:p>
          </p:txBody>
        </p:sp>
      </p:grpSp>
      <p:sp>
        <p:nvSpPr>
          <p:cNvPr id="359468" name="Text Box 44"/>
          <p:cNvSpPr txBox="1">
            <a:spLocks noChangeArrowheads="1"/>
          </p:cNvSpPr>
          <p:nvPr/>
        </p:nvSpPr>
        <p:spPr bwMode="auto">
          <a:xfrm>
            <a:off x="5149850" y="1112838"/>
            <a:ext cx="2743200" cy="338554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飽和領域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(5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極管領域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</a:p>
        </p:txBody>
      </p:sp>
      <p:sp>
        <p:nvSpPr>
          <p:cNvPr id="359432" name="Text Box 8"/>
          <p:cNvSpPr txBox="1">
            <a:spLocks noChangeArrowheads="1"/>
          </p:cNvSpPr>
          <p:nvPr/>
        </p:nvSpPr>
        <p:spPr bwMode="auto">
          <a:xfrm>
            <a:off x="740470" y="1099344"/>
            <a:ext cx="2743200" cy="338554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線形領域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(3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極管領域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)</a:t>
            </a:r>
          </a:p>
        </p:txBody>
      </p:sp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251520" y="4810507"/>
            <a:ext cx="3590355" cy="1138773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が比較的低い場合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…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安定したチャネル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が形成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⇒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に比例して増加</a:t>
            </a:r>
          </a:p>
        </p:txBody>
      </p:sp>
      <p:sp>
        <p:nvSpPr>
          <p:cNvPr id="359499" name="Text Box 75"/>
          <p:cNvSpPr txBox="1">
            <a:spLocks noChangeArrowheads="1"/>
          </p:cNvSpPr>
          <p:nvPr/>
        </p:nvSpPr>
        <p:spPr bwMode="auto">
          <a:xfrm>
            <a:off x="4624015" y="4869160"/>
            <a:ext cx="4124449" cy="1138773"/>
          </a:xfrm>
          <a:prstGeom prst="rect">
            <a:avLst/>
          </a:prstGeom>
          <a:solidFill>
            <a:srgbClr val="CCFFCC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が高い場合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…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ドレイン近傍で反転層が未形成</a:t>
            </a:r>
          </a:p>
          <a:p>
            <a:pPr marL="0" marR="0" lvl="0" indent="0" algn="l" defTabSz="762000" rtl="0" eaLnBrk="1" fontAlgn="base" latinLnBrk="0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⇒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は飽和</a:t>
            </a:r>
          </a:p>
        </p:txBody>
      </p:sp>
      <p:sp>
        <p:nvSpPr>
          <p:cNvPr id="15404" name="Rectangle 85"/>
          <p:cNvSpPr>
            <a:spLocks noChangeArrowheads="1"/>
          </p:cNvSpPr>
          <p:nvPr/>
        </p:nvSpPr>
        <p:spPr bwMode="auto">
          <a:xfrm>
            <a:off x="509588" y="193675"/>
            <a:ext cx="83835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-V</a:t>
            </a:r>
            <a:r>
              <a:rPr kumimoji="1" lang="en-US" altLang="ja-JP" sz="32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特性 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(2/2)</a:t>
            </a:r>
          </a:p>
        </p:txBody>
      </p:sp>
      <p:sp>
        <p:nvSpPr>
          <p:cNvPr id="78" name="AutoShape 3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80425" y="1075531"/>
            <a:ext cx="287338" cy="287338"/>
          </a:xfrm>
          <a:prstGeom prst="actionButtonBackPrevious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81" name="グループ化 80"/>
          <p:cNvGrpSpPr/>
          <p:nvPr/>
        </p:nvGrpSpPr>
        <p:grpSpPr>
          <a:xfrm>
            <a:off x="234617" y="1593927"/>
            <a:ext cx="3818271" cy="2988433"/>
            <a:chOff x="2699792" y="1921533"/>
            <a:chExt cx="3818271" cy="2988433"/>
          </a:xfrm>
        </p:grpSpPr>
        <p:sp>
          <p:nvSpPr>
            <p:cNvPr id="82" name="AutoShape 3"/>
            <p:cNvSpPr>
              <a:spLocks noChangeArrowheads="1"/>
            </p:cNvSpPr>
            <p:nvPr/>
          </p:nvSpPr>
          <p:spPr bwMode="auto">
            <a:xfrm rot="5249586">
              <a:off x="5091580" y="1945925"/>
              <a:ext cx="173225" cy="2437522"/>
            </a:xfrm>
            <a:prstGeom prst="triangle">
              <a:avLst>
                <a:gd name="adj" fmla="val 50000"/>
              </a:avLst>
            </a:prstGeom>
            <a:solidFill>
              <a:srgbClr val="FF66FF"/>
            </a:solidFill>
            <a:ln>
              <a:noFill/>
            </a:ln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3" name="フリーフォーム 82"/>
            <p:cNvSpPr/>
            <p:nvPr/>
          </p:nvSpPr>
          <p:spPr>
            <a:xfrm>
              <a:off x="5556746" y="3137024"/>
              <a:ext cx="850900" cy="508000"/>
            </a:xfrm>
            <a:custGeom>
              <a:avLst/>
              <a:gdLst>
                <a:gd name="connsiteX0" fmla="*/ 0 w 850900"/>
                <a:gd name="connsiteY0" fmla="*/ 12700 h 508000"/>
                <a:gd name="connsiteX1" fmla="*/ 0 w 850900"/>
                <a:gd name="connsiteY1" fmla="*/ 120650 h 508000"/>
                <a:gd name="connsiteX2" fmla="*/ 50800 w 850900"/>
                <a:gd name="connsiteY2" fmla="*/ 292100 h 508000"/>
                <a:gd name="connsiteX3" fmla="*/ 209550 w 850900"/>
                <a:gd name="connsiteY3" fmla="*/ 444500 h 508000"/>
                <a:gd name="connsiteX4" fmla="*/ 387350 w 850900"/>
                <a:gd name="connsiteY4" fmla="*/ 508000 h 508000"/>
                <a:gd name="connsiteX5" fmla="*/ 654050 w 850900"/>
                <a:gd name="connsiteY5" fmla="*/ 488950 h 508000"/>
                <a:gd name="connsiteX6" fmla="*/ 850900 w 850900"/>
                <a:gd name="connsiteY6" fmla="*/ 488950 h 508000"/>
                <a:gd name="connsiteX7" fmla="*/ 850900 w 850900"/>
                <a:gd name="connsiteY7" fmla="*/ 406400 h 508000"/>
                <a:gd name="connsiteX8" fmla="*/ 844550 w 850900"/>
                <a:gd name="connsiteY8" fmla="*/ 120650 h 508000"/>
                <a:gd name="connsiteX9" fmla="*/ 844550 w 850900"/>
                <a:gd name="connsiteY9" fmla="*/ 0 h 508000"/>
                <a:gd name="connsiteX10" fmla="*/ 774700 w 850900"/>
                <a:gd name="connsiteY10" fmla="*/ 0 h 508000"/>
                <a:gd name="connsiteX11" fmla="*/ 0 w 850900"/>
                <a:gd name="connsiteY11" fmla="*/ 1270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0900" h="508000">
                  <a:moveTo>
                    <a:pt x="0" y="12700"/>
                  </a:moveTo>
                  <a:lnTo>
                    <a:pt x="0" y="120650"/>
                  </a:lnTo>
                  <a:lnTo>
                    <a:pt x="50800" y="292100"/>
                  </a:lnTo>
                  <a:lnTo>
                    <a:pt x="209550" y="444500"/>
                  </a:lnTo>
                  <a:lnTo>
                    <a:pt x="387350" y="508000"/>
                  </a:lnTo>
                  <a:lnTo>
                    <a:pt x="654050" y="488950"/>
                  </a:lnTo>
                  <a:lnTo>
                    <a:pt x="850900" y="488950"/>
                  </a:lnTo>
                  <a:lnTo>
                    <a:pt x="850900" y="406400"/>
                  </a:lnTo>
                  <a:lnTo>
                    <a:pt x="844550" y="120650"/>
                  </a:lnTo>
                  <a:lnTo>
                    <a:pt x="844550" y="0"/>
                  </a:lnTo>
                  <a:lnTo>
                    <a:pt x="77470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4" name="Text Box 11"/>
            <p:cNvSpPr txBox="1">
              <a:spLocks noChangeArrowheads="1"/>
            </p:cNvSpPr>
            <p:nvPr/>
          </p:nvSpPr>
          <p:spPr bwMode="auto">
            <a:xfrm>
              <a:off x="5531555" y="4076849"/>
              <a:ext cx="986508" cy="28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空乏層</a:t>
              </a:r>
            </a:p>
          </p:txBody>
        </p:sp>
        <p:sp>
          <p:nvSpPr>
            <p:cNvPr id="85" name="Text Box 13"/>
            <p:cNvSpPr txBox="1">
              <a:spLocks noChangeArrowheads="1"/>
            </p:cNvSpPr>
            <p:nvPr/>
          </p:nvSpPr>
          <p:spPr bwMode="auto">
            <a:xfrm>
              <a:off x="4149329" y="1921533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3870921" y="2557457"/>
              <a:ext cx="1782762" cy="376238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 flipV="1">
              <a:off x="6102946" y="2744937"/>
              <a:ext cx="0" cy="379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 flipV="1">
              <a:off x="4720233" y="2186137"/>
              <a:ext cx="0" cy="379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9" name="Arc 22"/>
            <p:cNvSpPr>
              <a:spLocks/>
            </p:cNvSpPr>
            <p:nvPr/>
          </p:nvSpPr>
          <p:spPr bwMode="auto">
            <a:xfrm rot="10800000" flipH="1">
              <a:off x="3688358" y="3130699"/>
              <a:ext cx="276225" cy="4667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0" name="Arc 23"/>
            <p:cNvSpPr>
              <a:spLocks noChangeAspect="1"/>
            </p:cNvSpPr>
            <p:nvPr/>
          </p:nvSpPr>
          <p:spPr bwMode="auto">
            <a:xfrm rot="10800000">
              <a:off x="5551684" y="3120937"/>
              <a:ext cx="342900" cy="4667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91" name="Group 24"/>
            <p:cNvGrpSpPr>
              <a:grpSpLocks/>
            </p:cNvGrpSpPr>
            <p:nvPr/>
          </p:nvGrpSpPr>
          <p:grpSpPr bwMode="auto">
            <a:xfrm>
              <a:off x="3102521" y="3409100"/>
              <a:ext cx="3297237" cy="355600"/>
              <a:chOff x="623" y="2568"/>
              <a:chExt cx="2077" cy="224"/>
            </a:xfrm>
          </p:grpSpPr>
          <p:sp>
            <p:nvSpPr>
              <p:cNvPr id="111" name="Line 25"/>
              <p:cNvSpPr>
                <a:spLocks noChangeShapeType="1"/>
              </p:cNvSpPr>
              <p:nvPr/>
            </p:nvSpPr>
            <p:spPr bwMode="auto">
              <a:xfrm>
                <a:off x="626" y="2690"/>
                <a:ext cx="38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2" name="Line 26"/>
              <p:cNvSpPr>
                <a:spLocks noChangeShapeType="1"/>
              </p:cNvSpPr>
              <p:nvPr/>
            </p:nvSpPr>
            <p:spPr bwMode="auto">
              <a:xfrm>
                <a:off x="2382" y="2682"/>
                <a:ext cx="31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" name="Arc 27"/>
              <p:cNvSpPr>
                <a:spLocks/>
              </p:cNvSpPr>
              <p:nvPr/>
            </p:nvSpPr>
            <p:spPr bwMode="auto">
              <a:xfrm rot="10800000" flipH="1">
                <a:off x="996" y="2568"/>
                <a:ext cx="246" cy="22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4" name="Line 28"/>
              <p:cNvSpPr>
                <a:spLocks noChangeShapeType="1"/>
              </p:cNvSpPr>
              <p:nvPr/>
            </p:nvSpPr>
            <p:spPr bwMode="auto">
              <a:xfrm>
                <a:off x="623" y="2792"/>
                <a:ext cx="40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5" name="Arc 29"/>
              <p:cNvSpPr>
                <a:spLocks noChangeAspect="1"/>
              </p:cNvSpPr>
              <p:nvPr/>
            </p:nvSpPr>
            <p:spPr bwMode="auto">
              <a:xfrm rot="10800000">
                <a:off x="2112" y="2568"/>
                <a:ext cx="234" cy="2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6" name="Line 30"/>
              <p:cNvSpPr>
                <a:spLocks noChangeShapeType="1"/>
              </p:cNvSpPr>
              <p:nvPr/>
            </p:nvSpPr>
            <p:spPr bwMode="auto">
              <a:xfrm>
                <a:off x="1247" y="2582"/>
                <a:ext cx="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7" name="Line 31"/>
              <p:cNvSpPr>
                <a:spLocks noChangeShapeType="1"/>
              </p:cNvSpPr>
              <p:nvPr/>
            </p:nvSpPr>
            <p:spPr bwMode="auto">
              <a:xfrm>
                <a:off x="2357" y="2786"/>
                <a:ext cx="32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92" name="Line 32"/>
            <p:cNvSpPr>
              <a:spLocks noChangeShapeType="1"/>
            </p:cNvSpPr>
            <p:nvPr/>
          </p:nvSpPr>
          <p:spPr bwMode="auto">
            <a:xfrm flipH="1" flipV="1">
              <a:off x="5815608" y="3786337"/>
              <a:ext cx="215900" cy="2873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" name="Text Box 39"/>
            <p:cNvSpPr txBox="1">
              <a:spLocks noChangeArrowheads="1"/>
            </p:cNvSpPr>
            <p:nvPr/>
          </p:nvSpPr>
          <p:spPr bwMode="auto">
            <a:xfrm>
              <a:off x="5762424" y="2186137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</a:p>
          </p:txBody>
        </p:sp>
        <p:sp>
          <p:nvSpPr>
            <p:cNvPr id="94" name="Text Box 41"/>
            <p:cNvSpPr txBox="1">
              <a:spLocks noChangeArrowheads="1"/>
            </p:cNvSpPr>
            <p:nvPr/>
          </p:nvSpPr>
          <p:spPr bwMode="auto">
            <a:xfrm>
              <a:off x="3232845" y="3127780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95" name="Text Box 42"/>
            <p:cNvSpPr txBox="1">
              <a:spLocks noChangeArrowheads="1"/>
            </p:cNvSpPr>
            <p:nvPr/>
          </p:nvSpPr>
          <p:spPr bwMode="auto">
            <a:xfrm>
              <a:off x="4071738" y="4033760"/>
              <a:ext cx="8413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6" name="Line 82"/>
            <p:cNvSpPr>
              <a:spLocks noChangeShapeType="1"/>
            </p:cNvSpPr>
            <p:nvPr/>
          </p:nvSpPr>
          <p:spPr bwMode="auto">
            <a:xfrm flipV="1">
              <a:off x="4431308" y="3268814"/>
              <a:ext cx="261739" cy="338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7" name="Text Box 83"/>
            <p:cNvSpPr txBox="1">
              <a:spLocks noChangeArrowheads="1"/>
            </p:cNvSpPr>
            <p:nvPr/>
          </p:nvSpPr>
          <p:spPr bwMode="auto">
            <a:xfrm>
              <a:off x="3870920" y="3619651"/>
              <a:ext cx="1243013" cy="28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チャネル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8" name="Rectangle 80"/>
            <p:cNvSpPr>
              <a:spLocks noChangeArrowheads="1"/>
            </p:cNvSpPr>
            <p:nvPr/>
          </p:nvSpPr>
          <p:spPr bwMode="auto">
            <a:xfrm>
              <a:off x="3870921" y="2933695"/>
              <a:ext cx="1782761" cy="1946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" name="Oval 24"/>
            <p:cNvSpPr>
              <a:spLocks noChangeArrowheads="1"/>
            </p:cNvSpPr>
            <p:nvPr/>
          </p:nvSpPr>
          <p:spPr bwMode="auto">
            <a:xfrm>
              <a:off x="4663083" y="2127399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24"/>
            <p:cNvSpPr>
              <a:spLocks noChangeArrowheads="1"/>
            </p:cNvSpPr>
            <p:nvPr/>
          </p:nvSpPr>
          <p:spPr bwMode="auto">
            <a:xfrm>
              <a:off x="6031508" y="2632224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096221" y="3124349"/>
              <a:ext cx="3297237" cy="130998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2" name="Line 64"/>
            <p:cNvSpPr>
              <a:spLocks noChangeShapeType="1"/>
            </p:cNvSpPr>
            <p:nvPr/>
          </p:nvSpPr>
          <p:spPr bwMode="auto">
            <a:xfrm>
              <a:off x="2943691" y="2465390"/>
              <a:ext cx="367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3" name="Line 65"/>
            <p:cNvSpPr>
              <a:spLocks noChangeShapeType="1"/>
            </p:cNvSpPr>
            <p:nvPr/>
          </p:nvSpPr>
          <p:spPr bwMode="auto">
            <a:xfrm flipH="1">
              <a:off x="2943691" y="2466646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2699792" y="2780797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5" name="Line 67"/>
            <p:cNvSpPr>
              <a:spLocks noChangeShapeType="1"/>
            </p:cNvSpPr>
            <p:nvPr/>
          </p:nvSpPr>
          <p:spPr bwMode="auto">
            <a:xfrm flipH="1">
              <a:off x="2699792" y="2780797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6" name="Line 65"/>
            <p:cNvSpPr>
              <a:spLocks noChangeShapeType="1"/>
            </p:cNvSpPr>
            <p:nvPr/>
          </p:nvSpPr>
          <p:spPr bwMode="auto">
            <a:xfrm flipH="1">
              <a:off x="4762882" y="4415451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7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4518983" y="4729602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8" name="Line 67"/>
            <p:cNvSpPr>
              <a:spLocks noChangeShapeType="1"/>
            </p:cNvSpPr>
            <p:nvPr/>
          </p:nvSpPr>
          <p:spPr bwMode="auto">
            <a:xfrm flipH="1">
              <a:off x="4518983" y="4729602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9" name="Line 65"/>
            <p:cNvSpPr>
              <a:spLocks noChangeShapeType="1"/>
            </p:cNvSpPr>
            <p:nvPr/>
          </p:nvSpPr>
          <p:spPr bwMode="auto">
            <a:xfrm flipH="1">
              <a:off x="3305475" y="2465391"/>
              <a:ext cx="0" cy="6295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0" name="Text Box 40"/>
            <p:cNvSpPr txBox="1">
              <a:spLocks noChangeArrowheads="1"/>
            </p:cNvSpPr>
            <p:nvPr/>
          </p:nvSpPr>
          <p:spPr bwMode="auto">
            <a:xfrm>
              <a:off x="5829893" y="3120326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67BD17B-BF97-9A7E-E0EF-FE7F9EBD0BC5}"/>
              </a:ext>
            </a:extLst>
          </p:cNvPr>
          <p:cNvGrpSpPr/>
          <p:nvPr/>
        </p:nvGrpSpPr>
        <p:grpSpPr>
          <a:xfrm>
            <a:off x="6816094" y="2892150"/>
            <a:ext cx="1422400" cy="752874"/>
            <a:chOff x="6836683" y="2896508"/>
            <a:chExt cx="1422400" cy="752874"/>
          </a:xfrm>
        </p:grpSpPr>
        <p:sp>
          <p:nvSpPr>
            <p:cNvPr id="171" name="Line 4"/>
            <p:cNvSpPr>
              <a:spLocks noChangeShapeType="1"/>
            </p:cNvSpPr>
            <p:nvPr/>
          </p:nvSpPr>
          <p:spPr bwMode="auto">
            <a:xfrm flipH="1" flipV="1">
              <a:off x="6971264" y="2896508"/>
              <a:ext cx="311088" cy="41642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2" name="Text Box 5"/>
            <p:cNvSpPr txBox="1">
              <a:spLocks noChangeArrowheads="1"/>
            </p:cNvSpPr>
            <p:nvPr/>
          </p:nvSpPr>
          <p:spPr bwMode="auto">
            <a:xfrm>
              <a:off x="6836683" y="3280050"/>
              <a:ext cx="1422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ﾋﾟﾝﾁｵﾌ点</a:t>
              </a:r>
            </a:p>
          </p:txBody>
        </p:sp>
      </p:grpSp>
      <p:sp>
        <p:nvSpPr>
          <p:cNvPr id="3" name="テキスト ボックス 29">
            <a:extLst>
              <a:ext uri="{FF2B5EF4-FFF2-40B4-BE49-F238E27FC236}">
                <a16:creationId xmlns:a16="http://schemas.microsoft.com/office/drawing/2014/main" id="{CCD14A91-01E7-6A76-2720-D9094002BECA}"/>
              </a:ext>
            </a:extLst>
          </p:cNvPr>
          <p:cNvSpPr txBox="1"/>
          <p:nvPr/>
        </p:nvSpPr>
        <p:spPr>
          <a:xfrm>
            <a:off x="3202622" y="431894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6.6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439D64F-ECDC-F883-835A-AA3B980A8522}"/>
              </a:ext>
            </a:extLst>
          </p:cNvPr>
          <p:cNvGrpSpPr/>
          <p:nvPr/>
        </p:nvGrpSpPr>
        <p:grpSpPr>
          <a:xfrm>
            <a:off x="4629958" y="1605832"/>
            <a:ext cx="3714747" cy="3157769"/>
            <a:chOff x="4629958" y="1605832"/>
            <a:chExt cx="3714747" cy="3157769"/>
          </a:xfrm>
        </p:grpSpPr>
        <p:sp>
          <p:nvSpPr>
            <p:cNvPr id="173" name="Oval 24"/>
            <p:cNvSpPr>
              <a:spLocks noChangeArrowheads="1"/>
            </p:cNvSpPr>
            <p:nvPr/>
          </p:nvSpPr>
          <p:spPr bwMode="auto">
            <a:xfrm>
              <a:off x="6569981" y="1813997"/>
              <a:ext cx="128587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6977765" y="2858586"/>
              <a:ext cx="315782" cy="150765"/>
              <a:chOff x="6920044" y="2943225"/>
              <a:chExt cx="315782" cy="150765"/>
            </a:xfrm>
          </p:grpSpPr>
          <p:cxnSp>
            <p:nvCxnSpPr>
              <p:cNvPr id="5" name="直線矢印コネクタ 4"/>
              <p:cNvCxnSpPr/>
              <p:nvPr/>
            </p:nvCxnSpPr>
            <p:spPr bwMode="auto">
              <a:xfrm>
                <a:off x="6921500" y="2943225"/>
                <a:ext cx="314326" cy="60325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79" name="直線矢印コネクタ 78"/>
              <p:cNvCxnSpPr/>
              <p:nvPr/>
            </p:nvCxnSpPr>
            <p:spPr bwMode="auto">
              <a:xfrm>
                <a:off x="6920044" y="2972546"/>
                <a:ext cx="315782" cy="121444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sp>
          <p:nvSpPr>
            <p:cNvPr id="152" name="AutoShape 3"/>
            <p:cNvSpPr>
              <a:spLocks noChangeArrowheads="1"/>
            </p:cNvSpPr>
            <p:nvPr/>
          </p:nvSpPr>
          <p:spPr bwMode="auto">
            <a:xfrm rot="5237432">
              <a:off x="6399538" y="2235956"/>
              <a:ext cx="170537" cy="1237960"/>
            </a:xfrm>
            <a:prstGeom prst="triangle">
              <a:avLst>
                <a:gd name="adj" fmla="val 50000"/>
              </a:avLst>
            </a:prstGeom>
            <a:solidFill>
              <a:srgbClr val="FF66FF"/>
            </a:solidFill>
            <a:ln>
              <a:noFill/>
            </a:ln>
          </p:spPr>
          <p:txBody>
            <a:bodyPr rot="10800000"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3" name="Rectangle 81"/>
            <p:cNvSpPr>
              <a:spLocks noChangeArrowheads="1"/>
            </p:cNvSpPr>
            <p:nvPr/>
          </p:nvSpPr>
          <p:spPr bwMode="auto">
            <a:xfrm>
              <a:off x="5774644" y="2588388"/>
              <a:ext cx="1758952" cy="2190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4" name="Rectangle 45"/>
            <p:cNvSpPr>
              <a:spLocks noChangeArrowheads="1"/>
            </p:cNvSpPr>
            <p:nvPr/>
          </p:nvSpPr>
          <p:spPr bwMode="auto">
            <a:xfrm>
              <a:off x="5777820" y="2213893"/>
              <a:ext cx="1755775" cy="376237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 flipH="1" flipV="1">
              <a:off x="7990001" y="2388741"/>
              <a:ext cx="8172" cy="4303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 flipV="1">
              <a:off x="6639360" y="1914077"/>
              <a:ext cx="1" cy="2986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7" name="Arc 53"/>
            <p:cNvSpPr>
              <a:spLocks/>
            </p:cNvSpPr>
            <p:nvPr/>
          </p:nvSpPr>
          <p:spPr bwMode="auto">
            <a:xfrm rot="10800000" flipH="1">
              <a:off x="5577795" y="2794763"/>
              <a:ext cx="288924" cy="4763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8" name="Arc 54"/>
            <p:cNvSpPr>
              <a:spLocks noChangeAspect="1"/>
            </p:cNvSpPr>
            <p:nvPr/>
          </p:nvSpPr>
          <p:spPr bwMode="auto">
            <a:xfrm rot="10800000">
              <a:off x="7432503" y="2794658"/>
              <a:ext cx="376808" cy="468389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9" name="Line 55"/>
            <p:cNvSpPr>
              <a:spLocks noChangeShapeType="1"/>
            </p:cNvSpPr>
            <p:nvPr/>
          </p:nvSpPr>
          <p:spPr bwMode="auto">
            <a:xfrm>
              <a:off x="4990420" y="3277363"/>
              <a:ext cx="6111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0" name="Line 56"/>
            <p:cNvSpPr>
              <a:spLocks noChangeShapeType="1"/>
            </p:cNvSpPr>
            <p:nvPr/>
          </p:nvSpPr>
          <p:spPr bwMode="auto">
            <a:xfrm>
              <a:off x="7778070" y="3267838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1" name="Arc 57"/>
            <p:cNvSpPr>
              <a:spLocks/>
            </p:cNvSpPr>
            <p:nvPr/>
          </p:nvSpPr>
          <p:spPr bwMode="auto">
            <a:xfrm rot="10800000" flipH="1">
              <a:off x="5577795" y="3086863"/>
              <a:ext cx="390525" cy="3524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2" name="Line 58"/>
            <p:cNvSpPr>
              <a:spLocks noChangeShapeType="1"/>
            </p:cNvSpPr>
            <p:nvPr/>
          </p:nvSpPr>
          <p:spPr bwMode="auto">
            <a:xfrm>
              <a:off x="4985658" y="3442463"/>
              <a:ext cx="6445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3" name="Arc 59"/>
            <p:cNvSpPr>
              <a:spLocks noChangeAspect="1"/>
            </p:cNvSpPr>
            <p:nvPr/>
          </p:nvSpPr>
          <p:spPr bwMode="auto">
            <a:xfrm rot="10800000">
              <a:off x="6816045" y="3305938"/>
              <a:ext cx="371475" cy="3905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4" name="Line 60"/>
            <p:cNvSpPr>
              <a:spLocks noChangeShapeType="1"/>
            </p:cNvSpPr>
            <p:nvPr/>
          </p:nvSpPr>
          <p:spPr bwMode="auto">
            <a:xfrm>
              <a:off x="5976258" y="3109088"/>
              <a:ext cx="835025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5" name="Line 61"/>
            <p:cNvSpPr>
              <a:spLocks noChangeShapeType="1"/>
            </p:cNvSpPr>
            <p:nvPr/>
          </p:nvSpPr>
          <p:spPr bwMode="auto">
            <a:xfrm>
              <a:off x="7176408" y="3699638"/>
              <a:ext cx="10826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6" name="Text Box 70"/>
            <p:cNvSpPr txBox="1">
              <a:spLocks noChangeArrowheads="1"/>
            </p:cNvSpPr>
            <p:nvPr/>
          </p:nvSpPr>
          <p:spPr bwMode="auto">
            <a:xfrm>
              <a:off x="5976258" y="1605832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167" name="Text Box 71"/>
            <p:cNvSpPr txBox="1">
              <a:spLocks noChangeArrowheads="1"/>
            </p:cNvSpPr>
            <p:nvPr/>
          </p:nvSpPr>
          <p:spPr bwMode="auto">
            <a:xfrm>
              <a:off x="7592295" y="1869964"/>
              <a:ext cx="6477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</a:p>
          </p:txBody>
        </p:sp>
        <p:sp>
          <p:nvSpPr>
            <p:cNvPr id="168" name="Text Box 72"/>
            <p:cNvSpPr txBox="1">
              <a:spLocks noChangeArrowheads="1"/>
            </p:cNvSpPr>
            <p:nvPr/>
          </p:nvSpPr>
          <p:spPr bwMode="auto">
            <a:xfrm>
              <a:off x="7733620" y="2768049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169" name="Text Box 73"/>
            <p:cNvSpPr txBox="1">
              <a:spLocks noChangeArrowheads="1"/>
            </p:cNvSpPr>
            <p:nvPr/>
          </p:nvSpPr>
          <p:spPr bwMode="auto">
            <a:xfrm>
              <a:off x="5190494" y="2799987"/>
              <a:ext cx="5127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+</a:t>
              </a:r>
            </a:p>
          </p:txBody>
        </p:sp>
        <p:sp>
          <p:nvSpPr>
            <p:cNvPr id="170" name="Text Box 74"/>
            <p:cNvSpPr txBox="1">
              <a:spLocks noChangeArrowheads="1"/>
            </p:cNvSpPr>
            <p:nvPr/>
          </p:nvSpPr>
          <p:spPr bwMode="auto">
            <a:xfrm>
              <a:off x="5949742" y="3679531"/>
              <a:ext cx="11123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基板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Oval 24"/>
            <p:cNvSpPr>
              <a:spLocks noChangeArrowheads="1"/>
            </p:cNvSpPr>
            <p:nvPr/>
          </p:nvSpPr>
          <p:spPr bwMode="auto">
            <a:xfrm>
              <a:off x="7933645" y="2302638"/>
              <a:ext cx="128588" cy="1492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992008" y="2818703"/>
              <a:ext cx="3297237" cy="130998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6" name="Line 64"/>
            <p:cNvSpPr>
              <a:spLocks noChangeShapeType="1"/>
            </p:cNvSpPr>
            <p:nvPr/>
          </p:nvSpPr>
          <p:spPr bwMode="auto">
            <a:xfrm>
              <a:off x="4873857" y="2209128"/>
              <a:ext cx="367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7" name="Line 65"/>
            <p:cNvSpPr>
              <a:spLocks noChangeShapeType="1"/>
            </p:cNvSpPr>
            <p:nvPr/>
          </p:nvSpPr>
          <p:spPr bwMode="auto">
            <a:xfrm flipH="1">
              <a:off x="4873857" y="2210384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8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4629958" y="2524535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9" name="Line 67"/>
            <p:cNvSpPr>
              <a:spLocks noChangeShapeType="1"/>
            </p:cNvSpPr>
            <p:nvPr/>
          </p:nvSpPr>
          <p:spPr bwMode="auto">
            <a:xfrm flipH="1">
              <a:off x="4629958" y="2524535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0" name="Line 65"/>
            <p:cNvSpPr>
              <a:spLocks noChangeShapeType="1"/>
            </p:cNvSpPr>
            <p:nvPr/>
          </p:nvSpPr>
          <p:spPr bwMode="auto">
            <a:xfrm flipH="1">
              <a:off x="6679601" y="4145742"/>
              <a:ext cx="0" cy="3141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1" name="Rectangle 66" descr="右下がり対角線"/>
            <p:cNvSpPr>
              <a:spLocks noChangeArrowheads="1"/>
            </p:cNvSpPr>
            <p:nvPr/>
          </p:nvSpPr>
          <p:spPr bwMode="auto">
            <a:xfrm flipH="1">
              <a:off x="6435702" y="4459893"/>
              <a:ext cx="505138" cy="180364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2" name="Line 67"/>
            <p:cNvSpPr>
              <a:spLocks noChangeShapeType="1"/>
            </p:cNvSpPr>
            <p:nvPr/>
          </p:nvSpPr>
          <p:spPr bwMode="auto">
            <a:xfrm flipH="1">
              <a:off x="6435702" y="4459893"/>
              <a:ext cx="5051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3" name="Line 65"/>
            <p:cNvSpPr>
              <a:spLocks noChangeShapeType="1"/>
            </p:cNvSpPr>
            <p:nvPr/>
          </p:nvSpPr>
          <p:spPr bwMode="auto">
            <a:xfrm flipH="1">
              <a:off x="5235641" y="2209129"/>
              <a:ext cx="0" cy="6295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" name="テキスト ボックス 29">
              <a:extLst>
                <a:ext uri="{FF2B5EF4-FFF2-40B4-BE49-F238E27FC236}">
                  <a16:creationId xmlns:a16="http://schemas.microsoft.com/office/drawing/2014/main" id="{3C3B93F5-5743-DC89-1D61-0D3AACC12329}"/>
                </a:ext>
              </a:extLst>
            </p:cNvPr>
            <p:cNvSpPr txBox="1"/>
            <p:nvPr/>
          </p:nvSpPr>
          <p:spPr>
            <a:xfrm>
              <a:off x="7582958" y="4363491"/>
              <a:ext cx="7617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図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/>
                  <a:cs typeface="Times New Roman" panose="02020603050405020304" pitchFamily="18" charset="0"/>
                </a:rPr>
                <a:t>6.7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226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9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3" grpId="0" animBg="1" autoUpdateAnimBg="0"/>
      <p:bldP spid="3594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125538"/>
            <a:ext cx="8445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基本式 </a:t>
            </a:r>
            <a:r>
              <a:rPr lang="en-US" altLang="ja-JP" b="1">
                <a:latin typeface="Times New Roman" pitchFamily="18" charset="0"/>
              </a:rPr>
              <a:t>(1/3)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6489700" y="3502025"/>
            <a:ext cx="3686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6143625" y="1628775"/>
            <a:ext cx="557845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611188" y="836613"/>
            <a:ext cx="2771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電流</a:t>
            </a:r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1316038" y="1635125"/>
            <a:ext cx="2176462" cy="129698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1058068" y="3038651"/>
            <a:ext cx="5467350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時間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の間に面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を通過する電荷</a:t>
            </a:r>
          </a:p>
        </p:txBody>
      </p:sp>
      <p:sp>
        <p:nvSpPr>
          <p:cNvPr id="16394" name="Rectangle 13"/>
          <p:cNvSpPr>
            <a:spLocks noChangeArrowheads="1"/>
          </p:cNvSpPr>
          <p:nvPr/>
        </p:nvSpPr>
        <p:spPr bwMode="auto">
          <a:xfrm>
            <a:off x="6757988" y="2778125"/>
            <a:ext cx="4600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96" name="Line 15"/>
          <p:cNvSpPr>
            <a:spLocks noChangeShapeType="1"/>
          </p:cNvSpPr>
          <p:nvPr/>
        </p:nvSpPr>
        <p:spPr bwMode="auto">
          <a:xfrm>
            <a:off x="5867400" y="4076700"/>
            <a:ext cx="1873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827584" y="5060032"/>
            <a:ext cx="3889375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単位長さ当たりの電荷</a:t>
            </a:r>
          </a:p>
        </p:txBody>
      </p:sp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5313632" y="4725988"/>
            <a:ext cx="48250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endParaRPr kumimoji="1" lang="en-US" altLang="ja-JP" sz="3200" b="1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16399" name="Picture 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763" y="4121150"/>
            <a:ext cx="2325687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">
            <a:extLst>
              <a:ext uri="{FF2B5EF4-FFF2-40B4-BE49-F238E27FC236}">
                <a16:creationId xmlns:a16="http://schemas.microsoft.com/office/drawing/2014/main" id="{A6C9BE86-7F51-644C-BA20-4B645E45D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234" y="4318240"/>
            <a:ext cx="2325686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36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⋅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3600" b="1" i="1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D8AC9AC-BB14-DC46-825E-23691248EFEF}"/>
                  </a:ext>
                </a:extLst>
              </p:cNvPr>
              <p:cNvSpPr txBox="1"/>
              <p:nvPr/>
            </p:nvSpPr>
            <p:spPr>
              <a:xfrm flipH="1">
                <a:off x="1665826" y="1873194"/>
                <a:ext cx="1476885" cy="8890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4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ゴシック" panose="020B0609070205080204" pitchFamily="49" charset="-128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4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4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4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1" lang="en-US" altLang="ja-JP" sz="4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𝑸</m:t>
                            </m:r>
                          </m:e>
                          <m:sub>
                            <m:r>
                              <a:rPr kumimoji="1" lang="en-US" altLang="ja-JP" sz="4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𝒕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4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1" lang="en-US" altLang="ja-JP" sz="4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𝒕</m:t>
                        </m:r>
                      </m:den>
                    </m:f>
                  </m:oMath>
                </a14:m>
                <a:endParaRPr kumimoji="1" lang="ja-JP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D8AC9AC-BB14-DC46-825E-23691248E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665826" y="1873194"/>
                <a:ext cx="1476885" cy="889090"/>
              </a:xfrm>
              <a:prstGeom prst="rect">
                <a:avLst/>
              </a:prstGeom>
              <a:blipFill>
                <a:blip r:embed="rId5"/>
                <a:stretch>
                  <a:fillRect l="-20513" t="-2817" b="-1690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Box 10">
            <a:extLst>
              <a:ext uri="{FF2B5EF4-FFF2-40B4-BE49-F238E27FC236}">
                <a16:creationId xmlns:a16="http://schemas.microsoft.com/office/drawing/2014/main" id="{871F3B84-F587-D945-A4DF-3EBE37466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256" y="5764174"/>
            <a:ext cx="4324919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単位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[A]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[C/cm]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⋅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[cm/s]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   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　　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[C/s]</a:t>
            </a:r>
          </a:p>
        </p:txBody>
      </p:sp>
      <p:sp>
        <p:nvSpPr>
          <p:cNvPr id="18" name="Text Box 16">
            <a:extLst>
              <a:ext uri="{FF2B5EF4-FFF2-40B4-BE49-F238E27FC236}">
                <a16:creationId xmlns:a16="http://schemas.microsoft.com/office/drawing/2014/main" id="{250C0500-77F0-0A46-AE7B-4CDDCD4CB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3813826"/>
            <a:ext cx="3528392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ドリフト電流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30260D-89FB-E3D3-1FD4-A7F4E16E4F6E}"/>
              </a:ext>
            </a:extLst>
          </p:cNvPr>
          <p:cNvSpPr txBox="1"/>
          <p:nvPr/>
        </p:nvSpPr>
        <p:spPr>
          <a:xfrm>
            <a:off x="3635896" y="2132856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(2.15)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B33B62-4226-065E-F68E-4596B4B00835}"/>
              </a:ext>
            </a:extLst>
          </p:cNvPr>
          <p:cNvSpPr txBox="1"/>
          <p:nvPr/>
        </p:nvSpPr>
        <p:spPr>
          <a:xfrm>
            <a:off x="3707904" y="446905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(2.18)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6" grpId="0" animBg="1"/>
      <p:bldP spid="16397" grpId="0"/>
      <p:bldP spid="16398" grpId="0"/>
      <p:bldP spid="16" grpId="0"/>
      <p:bldP spid="17" grpId="0"/>
      <p:bldP spid="18" grpId="0"/>
      <p:bldP spid="4" grpId="0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3796</TotalTime>
  <Words>1793</Words>
  <Application>Microsoft Macintosh PowerPoint</Application>
  <PresentationFormat>画面に合わせる (4:3)</PresentationFormat>
  <Paragraphs>551</Paragraphs>
  <Slides>35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35</vt:i4>
      </vt:variant>
    </vt:vector>
  </HeadingPairs>
  <TitlesOfParts>
    <vt:vector size="53" baseType="lpstr">
      <vt:lpstr>HGP創英角ｺﾞｼｯｸUB</vt:lpstr>
      <vt:lpstr>ＭＳ Ｐゴシック</vt:lpstr>
      <vt:lpstr>ＭＳ Ｐゴシック</vt:lpstr>
      <vt:lpstr>ＭＳ ゴシック</vt:lpstr>
      <vt:lpstr>MS Mincho</vt:lpstr>
      <vt:lpstr>游ゴシック</vt:lpstr>
      <vt:lpstr>游ゴシック Light</vt:lpstr>
      <vt:lpstr>Arial</vt:lpstr>
      <vt:lpstr>Arial Black</vt:lpstr>
      <vt:lpstr>Calibri</vt:lpstr>
      <vt:lpstr>Cambria Math</vt:lpstr>
      <vt:lpstr>Helvetica</vt:lpstr>
      <vt:lpstr>Symbol</vt:lpstr>
      <vt:lpstr>Times New Roman</vt:lpstr>
      <vt:lpstr>Toshiba PowerPoint</vt:lpstr>
      <vt:lpstr>デザインの設定</vt:lpstr>
      <vt:lpstr>1_Toshiba PowerPoint</vt:lpstr>
      <vt:lpstr>2_Toshiba PowerPoint</vt:lpstr>
      <vt:lpstr>6. MOS トランジスタ</vt:lpstr>
      <vt:lpstr>ポテンシャルエネルギー EC分布 (1/3)</vt:lpstr>
      <vt:lpstr>ポテンシャルエネルギー EC分布 (2/3)</vt:lpstr>
      <vt:lpstr>ポテンシャルエネルギー EC分布 (3/3)</vt:lpstr>
      <vt:lpstr>6. MOS トランジスタ</vt:lpstr>
      <vt:lpstr>ID-VG特性</vt:lpstr>
      <vt:lpstr>ID-VD特性 (1/2)</vt:lpstr>
      <vt:lpstr>PowerPoint プレゼンテーション</vt:lpstr>
      <vt:lpstr>基本式 (1/3)</vt:lpstr>
      <vt:lpstr>基本式 (2/3)： QS</vt:lpstr>
      <vt:lpstr>基本式 (3/3)： vS</vt:lpstr>
      <vt:lpstr>ID-VD特性</vt:lpstr>
      <vt:lpstr>VDsat ≡ VG - Vth： 具体的な説明</vt:lpstr>
      <vt:lpstr>線形領域</vt:lpstr>
      <vt:lpstr>飽和領域(1/2)</vt:lpstr>
      <vt:lpstr>飽和領域(2/2)</vt:lpstr>
      <vt:lpstr>課題6.1</vt:lpstr>
      <vt:lpstr>サブスレッショルド特性</vt:lpstr>
      <vt:lpstr>サブスレッショルド特性</vt:lpstr>
      <vt:lpstr>サブスレッショルド特性</vt:lpstr>
      <vt:lpstr>6. MOS トランジスタ</vt:lpstr>
      <vt:lpstr>PMOS：　pチャネルMOSトランジスタ (1/2)</vt:lpstr>
      <vt:lpstr>6. MOS トランジスタ</vt:lpstr>
      <vt:lpstr>抵抗負荷型インバータ(1/2)</vt:lpstr>
      <vt:lpstr>抵抗負荷型インバータ(2/2)</vt:lpstr>
      <vt:lpstr>CMOSインバータ(1/3)</vt:lpstr>
      <vt:lpstr>CMOSインバータ(2/3) ： PMOS</vt:lpstr>
      <vt:lpstr>CMOSインバータ(3/3)</vt:lpstr>
      <vt:lpstr>PowerPoint プレゼンテーション</vt:lpstr>
      <vt:lpstr>VDを考慮したIDの式： チャネルのEC (x) </vt:lpstr>
      <vt:lpstr>VDを考慮したIDの式：チャネルの電荷Q(x)</vt:lpstr>
      <vt:lpstr>VDを考慮したIDの式： (6.6)式との比較</vt:lpstr>
      <vt:lpstr>I_Dが飽和する理由：　ピンチオフ</vt:lpstr>
      <vt:lpstr>I_Dが飽和する理由：チャネル長Lで変わる．</vt:lpstr>
      <vt:lpstr>【付録A11】 しきい値電圧Vth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696</cp:revision>
  <cp:lastPrinted>2017-06-18T02:02:32Z</cp:lastPrinted>
  <dcterms:created xsi:type="dcterms:W3CDTF">2009-05-13T02:43:30Z</dcterms:created>
  <dcterms:modified xsi:type="dcterms:W3CDTF">2025-08-31T01:03:43Z</dcterms:modified>
</cp:coreProperties>
</file>