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56" r:id="rId4"/>
    <p:sldId id="257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1829" autoAdjust="0"/>
  </p:normalViewPr>
  <p:slideViewPr>
    <p:cSldViewPr snapToGrid="0" showGuides="1">
      <p:cViewPr varScale="1">
        <p:scale>
          <a:sx n="40" d="100"/>
          <a:sy n="40" d="100"/>
        </p:scale>
        <p:origin x="226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9A092-71A1-453F-98A4-37364107E106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65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配列</a:t>
            </a:r>
            <a:r>
              <a:rPr kumimoji="1" lang="en-US" altLang="ja-JP" dirty="0" err="1"/>
              <a:t>hairetu</a:t>
            </a:r>
            <a:r>
              <a:rPr kumimoji="1" lang="ja-JP" altLang="en-US" dirty="0"/>
              <a:t>は，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pt-BR" altLang="ja-JP" dirty="0"/>
              <a:t>var hairetu=new Array("a","b","c","d","e","f","g","h","i","j","k","l",</a:t>
            </a:r>
          </a:p>
          <a:p>
            <a:r>
              <a:rPr kumimoji="1" lang="pt-BR" altLang="ja-JP" dirty="0"/>
              <a:t>                    "m","n","o","p","q","r","s","t","u","v","w","x","y","z");</a:t>
            </a:r>
          </a:p>
          <a:p>
            <a:endParaRPr kumimoji="1" lang="pt-BR" altLang="ja-JP" dirty="0"/>
          </a:p>
          <a:p>
            <a:r>
              <a:rPr kumimoji="1" lang="ja-JP" altLang="en-US" dirty="0"/>
              <a:t>と宣言する。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順次探索なので，番兵として変数</a:t>
            </a:r>
            <a:r>
              <a:rPr kumimoji="1" lang="en-US" altLang="ja-JP" dirty="0" err="1"/>
              <a:t>atai</a:t>
            </a:r>
            <a:r>
              <a:rPr kumimoji="1" lang="ja-JP" altLang="en-US" dirty="0"/>
              <a:t>を用いる。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[26]=</a:t>
            </a:r>
            <a:r>
              <a:rPr kumimoji="1" lang="en-US" altLang="ja-JP" dirty="0" err="1"/>
              <a:t>atai</a:t>
            </a:r>
            <a:r>
              <a:rPr kumimoji="1" lang="en-US" altLang="ja-JP" dirty="0"/>
              <a:t>;</a:t>
            </a:r>
            <a:r>
              <a:rPr kumimoji="1" lang="ja-JP" altLang="en-US" dirty="0"/>
              <a:t>　←　入力した値を番兵として配列の最後の要素に格納する</a:t>
            </a:r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</a:t>
            </a:r>
          </a:p>
          <a:p>
            <a:r>
              <a:rPr kumimoji="1" lang="en-US" altLang="ja-JP" dirty="0"/>
              <a:t> while(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]!=</a:t>
            </a:r>
            <a:r>
              <a:rPr kumimoji="1" lang="en-US" altLang="ja-JP" dirty="0" err="1"/>
              <a:t>atai</a:t>
            </a:r>
            <a:r>
              <a:rPr kumimoji="1" lang="en-US" altLang="ja-JP" dirty="0"/>
              <a:t>) 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=i+1;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if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&lt;=25) 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document.wtite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探索成功</a:t>
            </a:r>
            <a:r>
              <a:rPr kumimoji="1" lang="en-US" altLang="ja-JP" dirty="0"/>
              <a:t>”);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else</a:t>
            </a:r>
            <a:r>
              <a:rPr kumimoji="1" lang="ja-JP" altLang="en-US" dirty="0"/>
              <a:t>　</a:t>
            </a:r>
            <a:r>
              <a:rPr kumimoji="1" lang="en-US" altLang="ja-JP" dirty="0"/>
              <a:t>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探索不成功</a:t>
            </a:r>
            <a:r>
              <a:rPr kumimoji="1" lang="en-US" altLang="ja-JP" dirty="0"/>
              <a:t>”);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</a:t>
            </a:r>
            <a:endParaRPr kumimoji="1" lang="pt-BR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072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分探索を行うということで，配列の真ん中を位置づけるために，関数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</a:t>
            </a:r>
            <a:r>
              <a:rPr kumimoji="1" lang="ja-JP" altLang="en-US" dirty="0"/>
              <a:t>小数点以下切り捨て</a:t>
            </a:r>
            <a:r>
              <a:rPr kumimoji="1" lang="en-US" altLang="ja-JP" dirty="0"/>
              <a:t>)</a:t>
            </a:r>
            <a:r>
              <a:rPr kumimoji="1" lang="ja-JP" altLang="en-US" dirty="0"/>
              <a:t>を用いる。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配列の添字において，変数</a:t>
            </a:r>
            <a:r>
              <a:rPr kumimoji="1" lang="en-US" altLang="ja-JP" dirty="0"/>
              <a:t>min</a:t>
            </a:r>
            <a:r>
              <a:rPr kumimoji="1" lang="ja-JP" altLang="en-US" dirty="0" err="1"/>
              <a:t>には</a:t>
            </a:r>
            <a:r>
              <a:rPr kumimoji="1" lang="en-US" altLang="ja-JP" dirty="0"/>
              <a:t>0</a:t>
            </a:r>
            <a:r>
              <a:rPr kumimoji="1" lang="ja-JP" altLang="en-US" dirty="0"/>
              <a:t>を，</a:t>
            </a:r>
            <a:r>
              <a:rPr kumimoji="1" lang="en-US" altLang="ja-JP" dirty="0"/>
              <a:t>max</a:t>
            </a:r>
            <a:r>
              <a:rPr kumimoji="1" lang="ja-JP" altLang="en-US" dirty="0" err="1"/>
              <a:t>には</a:t>
            </a:r>
            <a:r>
              <a:rPr kumimoji="1" lang="en-US" altLang="ja-JP" dirty="0"/>
              <a:t>25</a:t>
            </a:r>
            <a:r>
              <a:rPr kumimoji="1" lang="ja-JP" altLang="en-US" dirty="0"/>
              <a:t>を初期値として与える。また，変数</a:t>
            </a:r>
            <a:r>
              <a:rPr kumimoji="1" lang="en-US" altLang="ja-JP" dirty="0" err="1"/>
              <a:t>sw</a:t>
            </a:r>
            <a:r>
              <a:rPr kumimoji="1" lang="ja-JP" altLang="en-US" dirty="0" err="1"/>
              <a:t>には</a:t>
            </a:r>
            <a:r>
              <a:rPr kumimoji="1" lang="en-US" altLang="ja-JP" dirty="0"/>
              <a:t>0</a:t>
            </a:r>
            <a:r>
              <a:rPr kumimoji="1" lang="ja-JP" altLang="en-US" dirty="0"/>
              <a:t>を与える。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その上で，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 do{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mid=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((</a:t>
            </a:r>
            <a:r>
              <a:rPr kumimoji="1" lang="en-US" altLang="ja-JP" dirty="0" err="1"/>
              <a:t>min+max</a:t>
            </a:r>
            <a:r>
              <a:rPr kumimoji="1" lang="en-US" altLang="ja-JP" dirty="0"/>
              <a:t>)/2);</a:t>
            </a:r>
            <a:r>
              <a:rPr kumimoji="1" lang="ja-JP" altLang="en-US" dirty="0"/>
              <a:t>　←　配列の真ん中の添字を，変数</a:t>
            </a:r>
            <a:r>
              <a:rPr kumimoji="1" lang="en-US" altLang="ja-JP" dirty="0"/>
              <a:t>mid</a:t>
            </a:r>
            <a:r>
              <a:rPr kumimoji="1" lang="ja-JP" altLang="en-US" dirty="0"/>
              <a:t>に与える</a:t>
            </a:r>
            <a:endParaRPr kumimoji="1" lang="en-US" altLang="ja-JP" dirty="0"/>
          </a:p>
          <a:p>
            <a:r>
              <a:rPr kumimoji="1" lang="en-US" altLang="ja-JP" dirty="0"/>
              <a:t>  </a:t>
            </a:r>
            <a:r>
              <a:rPr kumimoji="1" lang="ja-JP" altLang="en-US" dirty="0"/>
              <a:t>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[mid]==</a:t>
            </a:r>
            <a:r>
              <a:rPr kumimoji="1" lang="en-US" altLang="ja-JP" dirty="0" err="1"/>
              <a:t>atai</a:t>
            </a:r>
            <a:r>
              <a:rPr kumimoji="1" lang="en-US" altLang="ja-JP" dirty="0"/>
              <a:t>)</a:t>
            </a:r>
            <a:r>
              <a:rPr kumimoji="1" lang="en-US" altLang="ja-JP" baseline="0" dirty="0"/>
              <a:t> {</a:t>
            </a:r>
          </a:p>
          <a:p>
            <a:r>
              <a:rPr kumimoji="1" lang="ja-JP" altLang="en-US" baseline="0" dirty="0"/>
              <a:t>　　　</a:t>
            </a:r>
            <a:r>
              <a:rPr kumimoji="1" lang="en-US" altLang="ja-JP" baseline="0" dirty="0" err="1"/>
              <a:t>sw</a:t>
            </a:r>
            <a:r>
              <a:rPr kumimoji="1" lang="en-US" altLang="ja-JP" baseline="0" dirty="0"/>
              <a:t>=1;</a:t>
            </a:r>
            <a:r>
              <a:rPr kumimoji="1" lang="ja-JP" altLang="en-US" baseline="0" dirty="0"/>
              <a:t>　←　探索成功なので，変数</a:t>
            </a:r>
            <a:r>
              <a:rPr kumimoji="1" lang="en-US" altLang="ja-JP" baseline="0" dirty="0" err="1"/>
              <a:t>sw</a:t>
            </a:r>
            <a:r>
              <a:rPr kumimoji="1" lang="ja-JP" altLang="en-US" baseline="0" dirty="0"/>
              <a:t>を</a:t>
            </a:r>
            <a:r>
              <a:rPr kumimoji="1" lang="en-US" altLang="ja-JP" baseline="0" dirty="0"/>
              <a:t>1</a:t>
            </a:r>
            <a:r>
              <a:rPr kumimoji="1" lang="ja-JP" altLang="en-US" baseline="0" dirty="0"/>
              <a:t>にする</a:t>
            </a:r>
            <a:endParaRPr kumimoji="1" lang="en-US" altLang="ja-JP" baseline="0" dirty="0"/>
          </a:p>
          <a:p>
            <a:r>
              <a:rPr kumimoji="1" lang="ja-JP" altLang="en-US" baseline="0" dirty="0"/>
              <a:t>　　　</a:t>
            </a:r>
            <a:r>
              <a:rPr kumimoji="1" lang="en-US" altLang="ja-JP" baseline="0" dirty="0"/>
              <a:t>min=mid+1;</a:t>
            </a:r>
          </a:p>
          <a:p>
            <a:r>
              <a:rPr kumimoji="1" lang="ja-JP" altLang="en-US" baseline="0" dirty="0"/>
              <a:t>　　　</a:t>
            </a:r>
            <a:r>
              <a:rPr kumimoji="1" lang="en-US" altLang="ja-JP" baseline="0" dirty="0"/>
              <a:t>max=mid;}</a:t>
            </a:r>
            <a:r>
              <a:rPr kumimoji="1" lang="ja-JP" altLang="en-US" baseline="0" dirty="0"/>
              <a:t>　←　繰り返しを終了させるため</a:t>
            </a:r>
            <a:endParaRPr kumimoji="1" lang="en-US" altLang="ja-JP" baseline="0" dirty="0"/>
          </a:p>
          <a:p>
            <a:r>
              <a:rPr kumimoji="1" lang="ja-JP" altLang="en-US" baseline="0" dirty="0"/>
              <a:t>　　</a:t>
            </a:r>
            <a:r>
              <a:rPr kumimoji="1" lang="en-US" altLang="ja-JP" baseline="0" dirty="0"/>
              <a:t>else {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=0;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[mid]&gt;</a:t>
            </a:r>
            <a:r>
              <a:rPr kumimoji="1" lang="en-US" altLang="ja-JP" dirty="0" err="1"/>
              <a:t>atai</a:t>
            </a:r>
            <a:r>
              <a:rPr kumimoji="1" lang="en-US" altLang="ja-JP" dirty="0"/>
              <a:t>)</a:t>
            </a:r>
            <a:r>
              <a:rPr kumimoji="1" lang="ja-JP" altLang="en-US" baseline="0" dirty="0"/>
              <a:t> </a:t>
            </a:r>
            <a:r>
              <a:rPr kumimoji="1" lang="en-US" altLang="ja-JP" dirty="0"/>
              <a:t>{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max=mid-1;}</a:t>
            </a:r>
            <a:r>
              <a:rPr kumimoji="1" lang="ja-JP" altLang="en-US" dirty="0"/>
              <a:t>　←配列の真ん中から左側を次の探索の対象とする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else {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　　　　</a:t>
            </a:r>
            <a:r>
              <a:rPr kumimoji="1" lang="en-US" altLang="ja-JP" dirty="0"/>
              <a:t>min=mid+1;</a:t>
            </a:r>
            <a:r>
              <a:rPr kumimoji="1" lang="ja-JP" altLang="en-US" dirty="0"/>
              <a:t> 　←配列の真ん中から右側を次の探索の対象とする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  <a:r>
              <a:rPr kumimoji="1" lang="ja-JP" altLang="en-US" baseline="0" dirty="0"/>
              <a:t> </a:t>
            </a:r>
            <a:r>
              <a:rPr kumimoji="1" lang="en-US" altLang="ja-JP" dirty="0"/>
              <a:t>while(min&lt;=max)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とする。最後に，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if (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==1){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探索成功</a:t>
            </a:r>
            <a:r>
              <a:rPr kumimoji="1" lang="en-US" altLang="ja-JP" dirty="0"/>
              <a:t>”);}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else</a:t>
            </a:r>
            <a:r>
              <a:rPr kumimoji="1" lang="ja-JP" altLang="en-US" baseline="0" dirty="0"/>
              <a:t> </a:t>
            </a:r>
            <a:r>
              <a:rPr kumimoji="1" lang="en-US" altLang="ja-JP" baseline="0" dirty="0"/>
              <a:t>{</a:t>
            </a:r>
          </a:p>
          <a:p>
            <a:r>
              <a:rPr kumimoji="1" lang="ja-JP" altLang="en-US" baseline="0" dirty="0"/>
              <a:t>　　</a:t>
            </a:r>
            <a:r>
              <a:rPr kumimoji="1" lang="en-US" altLang="ja-JP" baseline="0" dirty="0" err="1"/>
              <a:t>document.write</a:t>
            </a:r>
            <a:r>
              <a:rPr kumimoji="1" lang="en-US" altLang="ja-JP" baseline="0" dirty="0"/>
              <a:t>(“</a:t>
            </a:r>
            <a:r>
              <a:rPr kumimoji="1" lang="ja-JP" altLang="en-US" baseline="0" dirty="0"/>
              <a:t>探索不成功</a:t>
            </a:r>
            <a:r>
              <a:rPr kumimoji="1" lang="en-US" altLang="ja-JP" baseline="0" dirty="0"/>
              <a:t>”);</a:t>
            </a:r>
          </a:p>
          <a:p>
            <a:r>
              <a:rPr kumimoji="1" lang="ja-JP" altLang="en-US" baseline="0" dirty="0"/>
              <a:t>　</a:t>
            </a:r>
            <a:r>
              <a:rPr kumimoji="1" lang="en-US" altLang="ja-JP" baseline="0" dirty="0"/>
              <a:t>}</a:t>
            </a:r>
          </a:p>
          <a:p>
            <a:endParaRPr kumimoji="1" lang="en-US" altLang="ja-JP" baseline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412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6CC2782-3ADE-23D5-C4C0-26B84483A0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23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B6E0B23-F66C-A087-286B-604202A5B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19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1F849A71-2F83-2335-D5D7-A417822A9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32D1F578-7F07-AD9B-40B3-D049548F8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57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408</Words>
  <Application>Microsoft Office PowerPoint</Application>
  <PresentationFormat>ワイド画面</PresentationFormat>
  <Paragraphs>54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16</cp:revision>
  <dcterms:created xsi:type="dcterms:W3CDTF">2015-02-25T04:54:48Z</dcterms:created>
  <dcterms:modified xsi:type="dcterms:W3CDTF">2024-09-07T05:52:36Z</dcterms:modified>
</cp:coreProperties>
</file>