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2073" autoAdjust="0"/>
  </p:normalViewPr>
  <p:slideViewPr>
    <p:cSldViewPr snapToGrid="0" showGuides="1">
      <p:cViewPr varScale="1">
        <p:scale>
          <a:sx n="53" d="100"/>
          <a:sy n="53" d="100"/>
        </p:scale>
        <p:origin x="1748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-29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9A092-71A1-453F-98A4-37364107E106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if</a:t>
            </a:r>
            <a:r>
              <a:rPr kumimoji="1" lang="ja-JP" altLang="en-US" dirty="0"/>
              <a:t>文は，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kazu</a:t>
            </a:r>
            <a:r>
              <a:rPr kumimoji="1" lang="en-US" altLang="ja-JP" dirty="0"/>
              <a:t>&gt;=0)</a:t>
            </a:r>
            <a:r>
              <a:rPr kumimoji="1" lang="ja-JP" altLang="en-US" dirty="0"/>
              <a:t>　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となります。なお，表示するのは，変数</a:t>
            </a:r>
            <a:r>
              <a:rPr kumimoji="1" lang="en-US" altLang="ja-JP" dirty="0" err="1"/>
              <a:t>kazu</a:t>
            </a:r>
            <a:r>
              <a:rPr kumimoji="1" lang="ja-JP" altLang="en-US" dirty="0"/>
              <a:t>の中身です。上記の画面イメージは，</a:t>
            </a:r>
            <a:r>
              <a:rPr kumimoji="1" lang="en-US" altLang="ja-JP" dirty="0"/>
              <a:t>580</a:t>
            </a:r>
            <a:r>
              <a:rPr kumimoji="1" lang="ja-JP" altLang="en-US" dirty="0"/>
              <a:t>とキー入力した場合の例です。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03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prompt</a:t>
            </a:r>
            <a:r>
              <a:rPr kumimoji="1" lang="ja-JP" altLang="en-US" dirty="0"/>
              <a:t>文で代入する変数を，</a:t>
            </a:r>
            <a:r>
              <a:rPr kumimoji="1" lang="en-US" altLang="ja-JP" dirty="0" err="1"/>
              <a:t>ataii</a:t>
            </a:r>
            <a:r>
              <a:rPr kumimoji="1" lang="ja-JP" altLang="en-US" dirty="0"/>
              <a:t>とした場合，</a:t>
            </a:r>
            <a:r>
              <a:rPr kumimoji="1" lang="en-US" altLang="ja-JP" dirty="0"/>
              <a:t>f</a:t>
            </a:r>
            <a:r>
              <a:rPr kumimoji="1" lang="ja-JP" altLang="en-US" dirty="0"/>
              <a:t>文は，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atai</a:t>
            </a:r>
            <a:r>
              <a:rPr kumimoji="1" lang="en-US" altLang="ja-JP" dirty="0"/>
              <a:t> != "A")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</a:t>
            </a:r>
            <a:r>
              <a:rPr kumimoji="1" lang="en-US" altLang="ja-JP" dirty="0"/>
              <a:t>!=</a:t>
            </a:r>
            <a:r>
              <a:rPr kumimoji="1" lang="ja-JP" altLang="en-US" dirty="0"/>
              <a:t>の前後に，半角スペースを入れても入れなくても問題ありません。 </a:t>
            </a:r>
          </a:p>
          <a:p>
            <a:r>
              <a:rPr kumimoji="1" lang="ja-JP" altLang="en-US" dirty="0"/>
              <a:t>上記の画面イメージは，</a:t>
            </a:r>
            <a:r>
              <a:rPr kumimoji="1" lang="en-US" altLang="ja-JP" dirty="0" err="1"/>
              <a:t>moji</a:t>
            </a:r>
            <a:r>
              <a:rPr kumimoji="1" lang="ja-JP" altLang="en-US" dirty="0"/>
              <a:t>とキー入力した場合の結果です。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287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通常，数値も文字も，コンピュータ内部ではすべて数値化</a:t>
            </a:r>
            <a:r>
              <a:rPr kumimoji="1" lang="en-US" altLang="ja-JP" dirty="0"/>
              <a:t>(2</a:t>
            </a:r>
            <a:r>
              <a:rPr kumimoji="1" lang="ja-JP" altLang="en-US" dirty="0"/>
              <a:t>進数</a:t>
            </a:r>
            <a:r>
              <a:rPr kumimoji="1" lang="en-US" altLang="ja-JP" dirty="0"/>
              <a:t>8</a:t>
            </a:r>
            <a:r>
              <a:rPr kumimoji="1" lang="ja-JP" altLang="en-US" dirty="0"/>
              <a:t>桁</a:t>
            </a:r>
            <a:r>
              <a:rPr kumimoji="1" lang="en-US" altLang="ja-JP" dirty="0"/>
              <a:t>)</a:t>
            </a:r>
            <a:r>
              <a:rPr kumimoji="1" lang="ja-JP" altLang="en-US" dirty="0"/>
              <a:t>されています。たとえば，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01000001</a:t>
            </a:r>
            <a:r>
              <a:rPr kumimoji="1" lang="ja-JP" altLang="en-US" dirty="0"/>
              <a:t>～</a:t>
            </a:r>
            <a:r>
              <a:rPr kumimoji="1" lang="en-US" altLang="ja-JP" dirty="0"/>
              <a:t>Z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01011010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01100001</a:t>
            </a:r>
            <a:r>
              <a:rPr kumimoji="1" lang="ja-JP" altLang="en-US" dirty="0"/>
              <a:t>～</a:t>
            </a:r>
            <a:r>
              <a:rPr kumimoji="1" lang="en-US" altLang="ja-JP" dirty="0"/>
              <a:t>z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01111010</a:t>
            </a:r>
          </a:p>
          <a:p>
            <a:r>
              <a:rPr kumimoji="1" lang="ja-JP" altLang="en-US" dirty="0"/>
              <a:t>となります。このため，大文字の</a:t>
            </a:r>
            <a:r>
              <a:rPr kumimoji="1" lang="en-US" altLang="ja-JP" dirty="0"/>
              <a:t>A</a:t>
            </a:r>
            <a:r>
              <a:rPr kumimoji="1" lang="ja-JP" altLang="en-US" dirty="0"/>
              <a:t>が最も小さい文字コードで，小文字の</a:t>
            </a:r>
            <a:r>
              <a:rPr kumimoji="1" lang="en-US" altLang="ja-JP" dirty="0"/>
              <a:t>z</a:t>
            </a:r>
            <a:r>
              <a:rPr kumimoji="1" lang="ja-JP" altLang="en-US" dirty="0"/>
              <a:t>が最も大きい文字コードとなって並んでいます。</a:t>
            </a:r>
          </a:p>
          <a:p>
            <a:r>
              <a:rPr kumimoji="1" lang="ja-JP" altLang="en-US" dirty="0"/>
              <a:t>で，この問題の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&gt;=“a” &amp;&amp; 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&lt;=“z”) {</a:t>
            </a:r>
            <a:r>
              <a:rPr kumimoji="1" lang="ja-JP" altLang="en-US" dirty="0"/>
              <a:t>　←　表</a:t>
            </a:r>
            <a:r>
              <a:rPr kumimoji="1" lang="en-US" altLang="ja-JP" dirty="0"/>
              <a:t>5-5</a:t>
            </a:r>
            <a:r>
              <a:rPr kumimoji="1" lang="ja-JP" altLang="en-US" dirty="0"/>
              <a:t>の論理演算子（論理積）を使います。小文字ということは，</a:t>
            </a:r>
            <a:r>
              <a:rPr kumimoji="1" lang="en-US" altLang="ja-JP" dirty="0"/>
              <a:t>a</a:t>
            </a:r>
            <a:r>
              <a:rPr kumimoji="1" lang="ja-JP" altLang="en-US" dirty="0"/>
              <a:t>から</a:t>
            </a:r>
            <a:r>
              <a:rPr kumimoji="1" lang="en-US" altLang="ja-JP" dirty="0"/>
              <a:t>z</a:t>
            </a:r>
            <a:r>
              <a:rPr kumimoji="1" lang="ja-JP" altLang="en-US" dirty="0"/>
              <a:t>までの間の文字コードを持ったものとなります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となります。なお，論理演算子は，複数の条件文を「かつ</a:t>
            </a:r>
            <a:r>
              <a:rPr kumimoji="1" lang="en-US" altLang="ja-JP" dirty="0"/>
              <a:t>(&amp;&amp;)</a:t>
            </a:r>
            <a:r>
              <a:rPr kumimoji="1" lang="ja-JP" altLang="en-US" dirty="0"/>
              <a:t>」か「または</a:t>
            </a:r>
            <a:r>
              <a:rPr kumimoji="1" lang="en-US" altLang="ja-JP" dirty="0"/>
              <a:t>(||)</a:t>
            </a:r>
            <a:r>
              <a:rPr kumimoji="1" lang="ja-JP" altLang="en-US" dirty="0"/>
              <a:t>」で組み合わせて使う場合に用います。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98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これは，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文の入れ子に関するプログラムです。入れ子とは，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文の中に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文を入れるという意味です。たとえば，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 (</a:t>
            </a:r>
            <a:r>
              <a:rPr kumimoji="1" lang="ja-JP" altLang="en-US" dirty="0"/>
              <a:t>条件</a:t>
            </a:r>
            <a:r>
              <a:rPr kumimoji="1" lang="en-US" altLang="ja-JP" dirty="0"/>
              <a:t>1) {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1</a:t>
            </a:r>
            <a:r>
              <a:rPr kumimoji="1" lang="ja-JP" altLang="en-US" dirty="0"/>
              <a:t>が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if (</a:t>
            </a:r>
            <a:r>
              <a:rPr kumimoji="1" lang="ja-JP" altLang="en-US" dirty="0"/>
              <a:t>条件</a:t>
            </a:r>
            <a:r>
              <a:rPr kumimoji="1" lang="en-US" altLang="ja-JP" dirty="0"/>
              <a:t>2) {</a:t>
            </a:r>
            <a:r>
              <a:rPr kumimoji="1" lang="ja-JP" altLang="en-US" dirty="0"/>
              <a:t>　</a:t>
            </a:r>
          </a:p>
          <a:p>
            <a:r>
              <a:rPr kumimoji="1" lang="ja-JP" altLang="en-US" dirty="0"/>
              <a:t>　　　　　　</a:t>
            </a:r>
            <a:r>
              <a:rPr kumimoji="1" lang="en-US" altLang="ja-JP" dirty="0"/>
              <a:t>…;}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2</a:t>
            </a:r>
            <a:r>
              <a:rPr kumimoji="1" lang="ja-JP" altLang="en-US" dirty="0"/>
              <a:t>が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　←　条件</a:t>
            </a:r>
            <a:r>
              <a:rPr kumimoji="1" lang="en-US" altLang="ja-JP" dirty="0"/>
              <a:t>2</a:t>
            </a:r>
            <a:r>
              <a:rPr kumimoji="1" lang="ja-JP" altLang="en-US" dirty="0"/>
              <a:t>が</a:t>
            </a:r>
            <a:r>
              <a:rPr kumimoji="1" lang="en-US" altLang="ja-JP" dirty="0"/>
              <a:t>no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2</a:t>
            </a:r>
            <a:r>
              <a:rPr kumimoji="1" lang="ja-JP" altLang="en-US" dirty="0"/>
              <a:t>の終わりを示す閉じ中括弧</a:t>
            </a:r>
          </a:p>
          <a:p>
            <a:r>
              <a:rPr kumimoji="1" lang="ja-JP" altLang="en-US" dirty="0"/>
              <a:t>     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1</a:t>
            </a:r>
            <a:r>
              <a:rPr kumimoji="1" lang="ja-JP" altLang="en-US" dirty="0"/>
              <a:t>の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の終わりを示す綴じ中括弧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else {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1</a:t>
            </a:r>
            <a:r>
              <a:rPr kumimoji="1" lang="ja-JP" altLang="en-US" dirty="0"/>
              <a:t>が</a:t>
            </a:r>
            <a:r>
              <a:rPr kumimoji="1" lang="en-US" altLang="ja-JP" dirty="0"/>
              <a:t>no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if (</a:t>
            </a:r>
            <a:r>
              <a:rPr kumimoji="1" lang="ja-JP" altLang="en-US" dirty="0"/>
              <a:t>条件</a:t>
            </a:r>
            <a:r>
              <a:rPr kumimoji="1" lang="en-US" altLang="ja-JP" dirty="0"/>
              <a:t>3) {</a:t>
            </a:r>
          </a:p>
          <a:p>
            <a:r>
              <a:rPr kumimoji="1" lang="ja-JP" altLang="en-US" dirty="0"/>
              <a:t>　　　　　　</a:t>
            </a:r>
            <a:r>
              <a:rPr kumimoji="1" lang="en-US" altLang="ja-JP" dirty="0"/>
              <a:t>…;}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3</a:t>
            </a:r>
            <a:r>
              <a:rPr kumimoji="1" lang="ja-JP" altLang="en-US" dirty="0"/>
              <a:t>が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　←　条件</a:t>
            </a:r>
            <a:r>
              <a:rPr kumimoji="1" lang="en-US" altLang="ja-JP" dirty="0"/>
              <a:t>3</a:t>
            </a:r>
            <a:r>
              <a:rPr kumimoji="1" lang="ja-JP" altLang="en-US" dirty="0"/>
              <a:t>が</a:t>
            </a:r>
            <a:r>
              <a:rPr kumimoji="1" lang="en-US" altLang="ja-JP" dirty="0"/>
              <a:t>no</a:t>
            </a:r>
            <a:r>
              <a:rPr kumimoji="1" lang="ja-JP" altLang="en-US" dirty="0"/>
              <a:t>の処理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3</a:t>
            </a:r>
            <a:r>
              <a:rPr kumimoji="1" lang="ja-JP" altLang="en-US" dirty="0"/>
              <a:t>の終わりを示す閉じ括弧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条件</a:t>
            </a:r>
            <a:r>
              <a:rPr kumimoji="1" lang="en-US" altLang="ja-JP" dirty="0"/>
              <a:t>1</a:t>
            </a:r>
            <a:r>
              <a:rPr kumimoji="1" lang="ja-JP" altLang="en-US" dirty="0"/>
              <a:t>の終わりを示す閉じ括弧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となります。それで，問</a:t>
            </a:r>
            <a:r>
              <a:rPr kumimoji="1" lang="en-US" altLang="ja-JP"/>
              <a:t>4-5-4</a:t>
            </a:r>
            <a:r>
              <a:rPr kumimoji="1" lang="ja-JP" altLang="en-US" dirty="0"/>
              <a:t>の問題文については，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if (x&gt;=0 &amp;&amp; y&gt;=0) {</a:t>
            </a:r>
          </a:p>
          <a:p>
            <a:r>
              <a:rPr kumimoji="1" lang="ja-JP" altLang="en-US" dirty="0"/>
              <a:t>　　「ともに正」と表示する</a:t>
            </a:r>
            <a:r>
              <a:rPr kumimoji="1" lang="en-US" altLang="ja-JP" dirty="0"/>
              <a:t>; }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(“…”)</a:t>
            </a:r>
            <a:r>
              <a:rPr kumimoji="1" lang="ja-JP" altLang="en-US" dirty="0"/>
              <a:t>を用いること。以下同様に</a:t>
            </a:r>
            <a:br>
              <a:rPr kumimoji="1" lang="ja-JP" altLang="en-US" dirty="0"/>
            </a:br>
            <a:r>
              <a:rPr kumimoji="1" lang="ja-JP" altLang="en-US" dirty="0"/>
              <a:t>　</a:t>
            </a:r>
            <a:r>
              <a:rPr kumimoji="1" lang="en-US" altLang="ja-JP" dirty="0"/>
              <a:t>else {</a:t>
            </a:r>
            <a:r>
              <a:rPr kumimoji="1" lang="ja-JP" altLang="en-US" dirty="0"/>
              <a:t>　←　 </a:t>
            </a:r>
            <a:r>
              <a:rPr kumimoji="1" lang="en-US" altLang="ja-JP" dirty="0"/>
              <a:t>1</a:t>
            </a:r>
            <a:r>
              <a:rPr kumimoji="1" lang="ja-JP" altLang="en-US" dirty="0"/>
              <a:t>番目の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文</a:t>
            </a:r>
            <a:br>
              <a:rPr kumimoji="1" lang="ja-JP" altLang="en-US" dirty="0"/>
            </a:br>
            <a:r>
              <a:rPr kumimoji="1" lang="ja-JP" altLang="en-US" dirty="0"/>
              <a:t>　　</a:t>
            </a:r>
            <a:r>
              <a:rPr kumimoji="1" lang="en-US" altLang="ja-JP" dirty="0"/>
              <a:t>if (x&gt;=0 &amp;&amp; y&lt;=0) {</a:t>
            </a:r>
          </a:p>
          <a:p>
            <a:r>
              <a:rPr kumimoji="1" lang="ja-JP" altLang="en-US" dirty="0"/>
              <a:t>　　　「</a:t>
            </a:r>
            <a:r>
              <a:rPr kumimoji="1" lang="en-US" altLang="ja-JP" dirty="0"/>
              <a:t>x</a:t>
            </a:r>
            <a:r>
              <a:rPr kumimoji="1" lang="ja-JP" altLang="en-US" dirty="0"/>
              <a:t>が正，</a:t>
            </a:r>
            <a:r>
              <a:rPr kumimoji="1" lang="en-US" altLang="ja-JP" dirty="0"/>
              <a:t>y</a:t>
            </a:r>
            <a:r>
              <a:rPr kumimoji="1" lang="ja-JP" altLang="en-US" dirty="0"/>
              <a:t>が負」と表示する</a:t>
            </a:r>
            <a:r>
              <a:rPr kumimoji="1" lang="en-US" altLang="ja-JP" dirty="0"/>
              <a:t>; 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else {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番目の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文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 (x&lt;=0 &amp;&amp; y&gt;=0) {</a:t>
            </a:r>
          </a:p>
          <a:p>
            <a:r>
              <a:rPr kumimoji="1" lang="ja-JP" altLang="en-US" dirty="0"/>
              <a:t>　　　　「</a:t>
            </a:r>
            <a:r>
              <a:rPr kumimoji="1" lang="en-US" altLang="ja-JP" dirty="0"/>
              <a:t>x</a:t>
            </a:r>
            <a:r>
              <a:rPr kumimoji="1" lang="ja-JP" altLang="en-US" dirty="0"/>
              <a:t>が負，</a:t>
            </a:r>
            <a:r>
              <a:rPr kumimoji="1" lang="en-US" altLang="ja-JP" dirty="0"/>
              <a:t>y</a:t>
            </a:r>
            <a:r>
              <a:rPr kumimoji="1" lang="ja-JP" altLang="en-US" dirty="0"/>
              <a:t>が正」と表示する</a:t>
            </a:r>
            <a:r>
              <a:rPr kumimoji="1" lang="en-US" altLang="ja-JP" dirty="0"/>
              <a:t>; }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else {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3</a:t>
            </a:r>
            <a:r>
              <a:rPr kumimoji="1" lang="ja-JP" altLang="en-US" dirty="0"/>
              <a:t>番目の</a:t>
            </a:r>
            <a:r>
              <a:rPr kumimoji="1" lang="en-US" altLang="ja-JP" dirty="0" err="1"/>
              <a:t>ekse</a:t>
            </a:r>
            <a:r>
              <a:rPr kumimoji="1" lang="ja-JP" altLang="en-US" dirty="0"/>
              <a:t>文</a:t>
            </a:r>
            <a:br>
              <a:rPr kumimoji="1" lang="ja-JP" altLang="en-US" dirty="0"/>
            </a:br>
            <a:r>
              <a:rPr kumimoji="1" lang="ja-JP" altLang="en-US" dirty="0"/>
              <a:t>　　　　「ともに負」と表示する</a:t>
            </a:r>
            <a:r>
              <a:rPr kumimoji="1" lang="en-US" altLang="ja-JP" dirty="0"/>
              <a:t>;</a:t>
            </a:r>
            <a:br>
              <a:rPr kumimoji="1" lang="en-US" altLang="ja-JP" dirty="0"/>
            </a:br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3</a:t>
            </a:r>
            <a:r>
              <a:rPr kumimoji="1" lang="ja-JP" altLang="en-US" dirty="0"/>
              <a:t>番目の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文の閉じ中括弧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 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番目の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文の閉じ中括弧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 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番目の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文の閉じ中括弧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という形で記述します。　　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430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　 入力の</a:t>
            </a:r>
            <a:r>
              <a:rPr kumimoji="1" lang="en-US" altLang="ja-JP" dirty="0"/>
              <a:t>1</a:t>
            </a:r>
            <a:r>
              <a:rPr kumimoji="1" lang="ja-JP" altLang="en-US" dirty="0"/>
              <a:t>文字を，変数</a:t>
            </a:r>
            <a:r>
              <a:rPr kumimoji="1" lang="en-US" altLang="ja-JP" dirty="0" err="1"/>
              <a:t>moji</a:t>
            </a:r>
            <a:r>
              <a:rPr kumimoji="1" lang="ja-JP" altLang="en-US" dirty="0"/>
              <a:t>とすると，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var 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=prompt("…");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とし，選択文は，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=="A")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("America");}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=="B") {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文の入れ子構造に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</a:t>
            </a:r>
            <a:r>
              <a:rPr kumimoji="1" lang="ja-JP" altLang="en-US" dirty="0"/>
              <a:t>　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とします。ここで，等号の場合は，「</a:t>
            </a:r>
            <a:r>
              <a:rPr kumimoji="1" lang="en-US" altLang="ja-JP" dirty="0"/>
              <a:t>=</a:t>
            </a:r>
            <a:r>
              <a:rPr kumimoji="1" lang="ja-JP" altLang="en-US" dirty="0"/>
              <a:t>」ではなく「</a:t>
            </a:r>
            <a:r>
              <a:rPr kumimoji="1" lang="en-US" altLang="ja-JP" dirty="0"/>
              <a:t>==</a:t>
            </a:r>
            <a:r>
              <a:rPr kumimoji="1" lang="ja-JP" altLang="en-US" dirty="0"/>
              <a:t>」とするので間違えないように。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別のやり方として，</a:t>
            </a:r>
            <a:r>
              <a:rPr kumimoji="1" lang="en-US" altLang="ja-JP" dirty="0"/>
              <a:t>else if</a:t>
            </a:r>
            <a:r>
              <a:rPr kumimoji="1" lang="ja-JP" altLang="en-US" dirty="0"/>
              <a:t>文を使っても構いません。具体的には，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=="A"){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("America");}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else if(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=="B"){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("Britain");}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…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913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　多岐分岐ということで，変数の値によって処理が異なる場合に</a:t>
            </a:r>
            <a:r>
              <a:rPr kumimoji="1" lang="en-US" altLang="ja-JP" dirty="0"/>
              <a:t>switch</a:t>
            </a:r>
            <a:r>
              <a:rPr kumimoji="1" lang="ja-JP" altLang="en-US" dirty="0"/>
              <a:t>文を使うことができます。この場合は，</a:t>
            </a:r>
          </a:p>
          <a:p>
            <a:r>
              <a:rPr kumimoji="1" lang="ja-JP" altLang="en-US" dirty="0"/>
              <a:t>　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switch(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case "A":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("America");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break;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default: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");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164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　多岐分岐ということで，変数の値によって処理が異なる場合に</a:t>
            </a:r>
            <a:r>
              <a:rPr kumimoji="1" lang="en-US" altLang="ja-JP" dirty="0"/>
              <a:t>switch</a:t>
            </a:r>
            <a:r>
              <a:rPr kumimoji="1" lang="ja-JP" altLang="en-US" dirty="0"/>
              <a:t>文を使うことができます。この場合は，</a:t>
            </a:r>
          </a:p>
          <a:p>
            <a:r>
              <a:rPr kumimoji="1" lang="ja-JP" altLang="en-US" dirty="0"/>
              <a:t>　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switch(</a:t>
            </a:r>
            <a:r>
              <a:rPr kumimoji="1" lang="en-US" altLang="ja-JP" dirty="0" err="1"/>
              <a:t>moji</a:t>
            </a:r>
            <a:r>
              <a:rPr kumimoji="1" lang="en-US" altLang="ja-JP" dirty="0"/>
              <a:t>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case "A":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("America");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break;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default: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");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/>
              <a:t>となります。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25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2216"/>
          </a:xfrm>
        </p:spPr>
        <p:txBody>
          <a:bodyPr/>
          <a:lstStyle/>
          <a:p>
            <a:r>
              <a:rPr kumimoji="1" lang="ja-JP" altLang="en-US" dirty="0"/>
              <a:t>選択文</a:t>
            </a:r>
            <a:r>
              <a:rPr kumimoji="1" lang="en-US" altLang="ja-JP" dirty="0"/>
              <a:t>(1)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1327759"/>
            <a:ext cx="10515600" cy="4849204"/>
          </a:xfrm>
        </p:spPr>
        <p:txBody>
          <a:bodyPr vert="horz">
            <a:normAutofit/>
          </a:bodyPr>
          <a:lstStyle/>
          <a:p>
            <a:r>
              <a:rPr kumimoji="1" lang="en-US" altLang="ja-JP" dirty="0"/>
              <a:t>yes</a:t>
            </a:r>
            <a:r>
              <a:rPr kumimoji="1" lang="ja-JP" altLang="en-US" dirty="0" err="1"/>
              <a:t>だけの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文の書き方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if (</a:t>
            </a:r>
            <a:r>
              <a:rPr lang="ja-JP" altLang="en-US" dirty="0"/>
              <a:t>条件式</a:t>
            </a:r>
            <a:r>
              <a:rPr lang="en-US" altLang="ja-JP" dirty="0"/>
              <a:t>) {</a:t>
            </a:r>
            <a:r>
              <a:rPr lang="ja-JP" altLang="en-US" dirty="0"/>
              <a:t>　←　文が</a:t>
            </a:r>
            <a:r>
              <a:rPr lang="en-US" altLang="ja-JP" dirty="0"/>
              <a:t>1</a:t>
            </a:r>
            <a:r>
              <a:rPr lang="ja-JP" altLang="en-US" dirty="0"/>
              <a:t>個だけでも，必ず中括弧で囲むこと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;</a:t>
            </a:r>
            <a:r>
              <a:rPr lang="ja-JP" altLang="en-US" dirty="0"/>
              <a:t>　←　字下げ（インデント）：半角</a:t>
            </a:r>
            <a:r>
              <a:rPr lang="en-US" altLang="ja-JP" dirty="0"/>
              <a:t>4</a:t>
            </a:r>
            <a:r>
              <a:rPr lang="ja-JP" altLang="en-US" dirty="0"/>
              <a:t>つ分空白を入れ右にずらす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}</a:t>
            </a:r>
            <a:r>
              <a:rPr lang="ja-JP" altLang="en-US" dirty="0"/>
              <a:t>　←　閉じ中括弧（</a:t>
            </a:r>
            <a:r>
              <a:rPr lang="en-US" altLang="ja-JP" dirty="0"/>
              <a:t>if</a:t>
            </a:r>
            <a:r>
              <a:rPr lang="ja-JP" altLang="en-US" dirty="0"/>
              <a:t>と同じ桁に合わせる）</a:t>
            </a:r>
            <a:endParaRPr lang="en-US" altLang="ja-JP" dirty="0"/>
          </a:p>
          <a:p>
            <a:r>
              <a:rPr lang="en-US" altLang="ja-JP" dirty="0"/>
              <a:t>yes</a:t>
            </a:r>
            <a:r>
              <a:rPr lang="ja-JP" altLang="en-US" dirty="0"/>
              <a:t>と</a:t>
            </a:r>
            <a:r>
              <a:rPr lang="en-US" altLang="ja-JP" dirty="0"/>
              <a:t>no</a:t>
            </a:r>
            <a:r>
              <a:rPr lang="ja-JP" altLang="en-US" dirty="0"/>
              <a:t>の対の</a:t>
            </a:r>
            <a:r>
              <a:rPr lang="en-US" altLang="ja-JP" dirty="0"/>
              <a:t>if else</a:t>
            </a:r>
            <a:r>
              <a:rPr lang="ja-JP" altLang="en-US" dirty="0"/>
              <a:t>文について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if (</a:t>
            </a:r>
            <a:r>
              <a:rPr lang="ja-JP" altLang="en-US" dirty="0"/>
              <a:t>条件式</a:t>
            </a:r>
            <a:r>
              <a:rPr lang="en-US" altLang="ja-JP" dirty="0"/>
              <a:t>) {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1;}</a:t>
            </a:r>
            <a:r>
              <a:rPr lang="ja-JP" altLang="en-US" dirty="0"/>
              <a:t>　←　字下げと閉じ中括弧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else {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2;</a:t>
            </a:r>
            <a:r>
              <a:rPr lang="ja-JP" altLang="en-US" dirty="0"/>
              <a:t>　←　字下げ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}</a:t>
            </a:r>
            <a:r>
              <a:rPr lang="ja-JP" altLang="en-US" dirty="0"/>
              <a:t> 　←　閉じ中括弧（</a:t>
            </a:r>
            <a:r>
              <a:rPr lang="en-US" altLang="ja-JP" dirty="0"/>
              <a:t>if</a:t>
            </a:r>
            <a:r>
              <a:rPr lang="ja-JP" altLang="en-US" dirty="0"/>
              <a:t>と同じ桁に合わせる）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63463" y="1052186"/>
            <a:ext cx="11160690" cy="250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675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62C0FC13-F879-DF75-6E27-723BA6964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22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2216"/>
          </a:xfrm>
        </p:spPr>
        <p:txBody>
          <a:bodyPr/>
          <a:lstStyle/>
          <a:p>
            <a:r>
              <a:rPr kumimoji="1" lang="ja-JP" altLang="en-US" dirty="0"/>
              <a:t>選択文</a:t>
            </a:r>
            <a:r>
              <a:rPr kumimoji="1" lang="en-US" altLang="ja-JP" dirty="0"/>
              <a:t>(2)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1327759"/>
            <a:ext cx="10515600" cy="4849204"/>
          </a:xfrm>
        </p:spPr>
        <p:txBody>
          <a:bodyPr vert="horz">
            <a:normAutofit/>
          </a:bodyPr>
          <a:lstStyle/>
          <a:p>
            <a:r>
              <a:rPr lang="en-US" altLang="ja-JP" dirty="0"/>
              <a:t>else if</a:t>
            </a:r>
            <a:r>
              <a:rPr lang="ja-JP" altLang="en-US" dirty="0"/>
              <a:t>文について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if (</a:t>
            </a:r>
            <a:r>
              <a:rPr lang="ja-JP" altLang="en-US" dirty="0"/>
              <a:t>条件式</a:t>
            </a:r>
            <a:r>
              <a:rPr lang="en-US" altLang="ja-JP" dirty="0"/>
              <a:t>1) {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1;}</a:t>
            </a:r>
            <a:r>
              <a:rPr lang="ja-JP" altLang="en-US" dirty="0"/>
              <a:t>　←　条件式</a:t>
            </a:r>
            <a:r>
              <a:rPr lang="en-US" altLang="ja-JP" dirty="0"/>
              <a:t>1</a:t>
            </a:r>
            <a:r>
              <a:rPr lang="ja-JP" altLang="en-US" dirty="0"/>
              <a:t>のときの処理後，次へ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else if (</a:t>
            </a:r>
            <a:r>
              <a:rPr lang="ja-JP" altLang="en-US" dirty="0"/>
              <a:t>条件</a:t>
            </a:r>
            <a:r>
              <a:rPr lang="en-US" altLang="ja-JP" dirty="0"/>
              <a:t>2) {</a:t>
            </a:r>
            <a:r>
              <a:rPr lang="ja-JP" altLang="en-US" dirty="0"/>
              <a:t> 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2;}</a:t>
            </a:r>
            <a:r>
              <a:rPr lang="ja-JP" altLang="en-US" dirty="0"/>
              <a:t>　←　条件式</a:t>
            </a:r>
            <a:r>
              <a:rPr lang="en-US" altLang="ja-JP" dirty="0"/>
              <a:t>1</a:t>
            </a:r>
            <a:r>
              <a:rPr lang="ja-JP" altLang="en-US" dirty="0"/>
              <a:t>ではなく，条件式</a:t>
            </a:r>
            <a:r>
              <a:rPr lang="en-US" altLang="ja-JP" dirty="0"/>
              <a:t>2</a:t>
            </a:r>
            <a:r>
              <a:rPr lang="ja-JP" altLang="en-US" dirty="0"/>
              <a:t>のときの処理後，次へ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else if (</a:t>
            </a:r>
            <a:r>
              <a:rPr lang="ja-JP" altLang="en-US" dirty="0"/>
              <a:t>条件</a:t>
            </a:r>
            <a:r>
              <a:rPr lang="en-US" altLang="ja-JP" dirty="0"/>
              <a:t>3) {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3;}</a:t>
            </a:r>
            <a:r>
              <a:rPr lang="ja-JP" altLang="en-US" dirty="0"/>
              <a:t>　←　条件式</a:t>
            </a:r>
            <a:r>
              <a:rPr lang="en-US" altLang="ja-JP" dirty="0"/>
              <a:t>1</a:t>
            </a:r>
            <a:r>
              <a:rPr lang="ja-JP" altLang="en-US" dirty="0"/>
              <a:t>でも条件式</a:t>
            </a:r>
            <a:r>
              <a:rPr lang="en-US" altLang="ja-JP" dirty="0"/>
              <a:t>2</a:t>
            </a:r>
            <a:r>
              <a:rPr lang="ja-JP" altLang="en-US" dirty="0"/>
              <a:t>でもなく，条件式</a:t>
            </a:r>
            <a:r>
              <a:rPr lang="en-US" altLang="ja-JP" dirty="0"/>
              <a:t>3</a:t>
            </a:r>
            <a:r>
              <a:rPr lang="ja-JP" altLang="en-US" dirty="0"/>
              <a:t>のときの処理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…</a:t>
            </a:r>
            <a:r>
              <a:rPr lang="ja-JP" altLang="en-US" dirty="0"/>
              <a:t>　　　　　　　後，次へ　　　　　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else {</a:t>
            </a:r>
            <a:r>
              <a:rPr lang="ja-JP" altLang="en-US" dirty="0"/>
              <a:t>　←　ここでは，</a:t>
            </a:r>
            <a:r>
              <a:rPr lang="en-US" altLang="ja-JP" dirty="0"/>
              <a:t>else</a:t>
            </a:r>
            <a:r>
              <a:rPr lang="ja-JP" altLang="en-US" dirty="0"/>
              <a:t>と記述するだけ　　　　　</a:t>
            </a:r>
            <a:br>
              <a:rPr lang="en-US" altLang="ja-JP" dirty="0"/>
            </a:br>
            <a:r>
              <a:rPr lang="ja-JP" altLang="en-US" dirty="0"/>
              <a:t>　　    文</a:t>
            </a:r>
            <a:r>
              <a:rPr lang="en-US" altLang="ja-JP" dirty="0"/>
              <a:t>4;</a:t>
            </a:r>
            <a:r>
              <a:rPr lang="ja-JP" altLang="en-US" dirty="0"/>
              <a:t>　←　上記以外（条件式</a:t>
            </a:r>
            <a:r>
              <a:rPr lang="en-US" altLang="ja-JP" dirty="0"/>
              <a:t>1</a:t>
            </a:r>
            <a:r>
              <a:rPr lang="ja-JP" altLang="en-US" dirty="0"/>
              <a:t>でも</a:t>
            </a:r>
            <a:r>
              <a:rPr lang="en-US" altLang="ja-JP" dirty="0"/>
              <a:t>2</a:t>
            </a:r>
            <a:r>
              <a:rPr lang="ja-JP" altLang="en-US" dirty="0"/>
              <a:t>でも</a:t>
            </a:r>
            <a:r>
              <a:rPr lang="en-US" altLang="ja-JP" dirty="0"/>
              <a:t>3</a:t>
            </a:r>
            <a:r>
              <a:rPr lang="ja-JP" altLang="en-US" dirty="0"/>
              <a:t>でもない）のときの処理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}</a:t>
            </a:r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63463" y="1052186"/>
            <a:ext cx="11160690" cy="250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22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2216"/>
          </a:xfrm>
        </p:spPr>
        <p:txBody>
          <a:bodyPr/>
          <a:lstStyle/>
          <a:p>
            <a:r>
              <a:rPr kumimoji="1" lang="ja-JP" altLang="en-US" dirty="0"/>
              <a:t>選択文</a:t>
            </a:r>
            <a:r>
              <a:rPr kumimoji="1" lang="en-US" altLang="ja-JP" dirty="0"/>
              <a:t>(3)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1327759"/>
            <a:ext cx="10515600" cy="4849204"/>
          </a:xfrm>
        </p:spPr>
        <p:txBody>
          <a:bodyPr vert="horz">
            <a:normAutofit/>
          </a:bodyPr>
          <a:lstStyle/>
          <a:p>
            <a:r>
              <a:rPr lang="en-US" altLang="ja-JP" dirty="0"/>
              <a:t>switch</a:t>
            </a:r>
            <a:r>
              <a:rPr lang="ja-JP" altLang="en-US" dirty="0"/>
              <a:t>文の扱い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switch (&lt;</a:t>
            </a:r>
            <a:r>
              <a:rPr lang="ja-JP" altLang="en-US" dirty="0"/>
              <a:t>変数</a:t>
            </a:r>
            <a:r>
              <a:rPr lang="en-US" altLang="ja-JP" dirty="0"/>
              <a:t>&gt;) {</a:t>
            </a:r>
            <a:br>
              <a:rPr lang="en-US" altLang="ja-JP" dirty="0"/>
            </a:br>
            <a:r>
              <a:rPr lang="ja-JP" altLang="en-US" dirty="0"/>
              <a:t>　　　</a:t>
            </a:r>
            <a:r>
              <a:rPr lang="en-US" altLang="ja-JP" dirty="0"/>
              <a:t>case &lt;</a:t>
            </a:r>
            <a:r>
              <a:rPr lang="ja-JP" altLang="en-US" dirty="0"/>
              <a:t>値</a:t>
            </a:r>
            <a:r>
              <a:rPr lang="en-US" altLang="ja-JP" dirty="0"/>
              <a:t>1&gt;</a:t>
            </a:r>
            <a:r>
              <a:rPr lang="ja-JP" altLang="en-US" dirty="0"/>
              <a:t>：　←　値は数値か文字（ダブルクォテーション），文末</a:t>
            </a:r>
            <a:br>
              <a:rPr lang="en-US" altLang="ja-JP" dirty="0"/>
            </a:br>
            <a:r>
              <a:rPr lang="ja-JP" altLang="en-US" dirty="0"/>
              <a:t>　　　    文</a:t>
            </a:r>
            <a:r>
              <a:rPr lang="en-US" altLang="ja-JP" dirty="0"/>
              <a:t>1;</a:t>
            </a:r>
            <a:r>
              <a:rPr lang="ja-JP" altLang="en-US" dirty="0"/>
              <a:t>　　　　　　　にはコロン「</a:t>
            </a:r>
            <a:r>
              <a:rPr lang="en-US" altLang="ja-JP" dirty="0"/>
              <a:t>:</a:t>
            </a:r>
            <a:r>
              <a:rPr lang="ja-JP" altLang="en-US" dirty="0"/>
              <a:t>」を入れること</a:t>
            </a:r>
            <a:br>
              <a:rPr lang="en-US" altLang="ja-JP" dirty="0"/>
            </a:br>
            <a:r>
              <a:rPr lang="ja-JP" altLang="en-US" dirty="0"/>
              <a:t>　　　    </a:t>
            </a:r>
            <a:r>
              <a:rPr lang="en-US" altLang="ja-JP" dirty="0"/>
              <a:t>break;</a:t>
            </a:r>
            <a:r>
              <a:rPr lang="ja-JP" altLang="en-US" dirty="0"/>
              <a:t>　←　次の処理へ</a:t>
            </a:r>
            <a:br>
              <a:rPr lang="en-US" altLang="ja-JP" dirty="0"/>
            </a:br>
            <a:r>
              <a:rPr lang="ja-JP" altLang="en-US" dirty="0"/>
              <a:t>　　　</a:t>
            </a:r>
            <a:r>
              <a:rPr lang="en-US" altLang="ja-JP" dirty="0"/>
              <a:t>case &lt;</a:t>
            </a:r>
            <a:r>
              <a:rPr lang="ja-JP" altLang="en-US" dirty="0"/>
              <a:t>値</a:t>
            </a:r>
            <a:r>
              <a:rPr lang="en-US" altLang="ja-JP" dirty="0"/>
              <a:t>2&gt;:</a:t>
            </a:r>
            <a:br>
              <a:rPr lang="en-US" altLang="ja-JP" dirty="0"/>
            </a:br>
            <a:r>
              <a:rPr lang="ja-JP" altLang="en-US" dirty="0"/>
              <a:t>　　　    文</a:t>
            </a:r>
            <a:r>
              <a:rPr lang="en-US" altLang="ja-JP" dirty="0"/>
              <a:t>2:</a:t>
            </a:r>
            <a:br>
              <a:rPr lang="en-US" altLang="ja-JP" dirty="0"/>
            </a:br>
            <a:r>
              <a:rPr lang="ja-JP" altLang="en-US" dirty="0"/>
              <a:t>　　　    </a:t>
            </a:r>
            <a:r>
              <a:rPr lang="en-US" altLang="ja-JP" dirty="0"/>
              <a:t>break;</a:t>
            </a:r>
            <a:br>
              <a:rPr lang="en-US" altLang="ja-JP" dirty="0"/>
            </a:br>
            <a:r>
              <a:rPr lang="ja-JP" altLang="en-US" dirty="0"/>
              <a:t>　　　</a:t>
            </a:r>
            <a:r>
              <a:rPr lang="en-US" altLang="ja-JP" dirty="0"/>
              <a:t>…</a:t>
            </a:r>
            <a:br>
              <a:rPr lang="en-US" altLang="ja-JP" dirty="0"/>
            </a:br>
            <a:r>
              <a:rPr lang="ja-JP" altLang="en-US" dirty="0"/>
              <a:t>　　　</a:t>
            </a:r>
            <a:r>
              <a:rPr lang="en-US" altLang="ja-JP" dirty="0"/>
              <a:t>default:</a:t>
            </a:r>
            <a:r>
              <a:rPr lang="ja-JP" altLang="en-US" dirty="0"/>
              <a:t>　←　上記以外を表す，文末にはコロンを入れること</a:t>
            </a:r>
            <a:br>
              <a:rPr lang="en-US" altLang="ja-JP" dirty="0"/>
            </a:br>
            <a:r>
              <a:rPr lang="ja-JP" altLang="en-US" dirty="0"/>
              <a:t>　　　    文</a:t>
            </a:r>
            <a:r>
              <a:rPr lang="en-US" altLang="ja-JP" dirty="0"/>
              <a:t>x;</a:t>
            </a:r>
            <a:br>
              <a:rPr lang="en-US" altLang="ja-JP" dirty="0"/>
            </a:br>
            <a:r>
              <a:rPr lang="ja-JP" altLang="en-US" dirty="0"/>
              <a:t>　　　</a:t>
            </a:r>
            <a:r>
              <a:rPr lang="en-US" altLang="ja-JP" dirty="0"/>
              <a:t>}</a:t>
            </a:r>
          </a:p>
          <a:p>
            <a:pPr marL="0" indent="0">
              <a:buNone/>
            </a:pPr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63463" y="1052186"/>
            <a:ext cx="11160690" cy="250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247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9B3AFA0C-2807-958E-D630-408672ED3E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59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C4DE695A-F3E6-7D10-6A3E-7EBE70A4C7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2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674F490A-5372-D711-B929-3F4E34D51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37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5B6F4C16-532F-B19F-BE2E-B53EF4F9D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62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B55A936-CA82-63E8-F83F-47D8FEC84F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98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83B64322-8AD9-3DF0-9CC7-C5191EF901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20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1261</Words>
  <Application>Microsoft Office PowerPoint</Application>
  <PresentationFormat>ワイド画面</PresentationFormat>
  <Paragraphs>134</Paragraphs>
  <Slides>10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テーマ</vt:lpstr>
      <vt:lpstr>選択文(1)</vt:lpstr>
      <vt:lpstr>選択文(2)</vt:lpstr>
      <vt:lpstr>選択文(3)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赤木 恭平</cp:lastModifiedBy>
  <cp:revision>22</cp:revision>
  <dcterms:created xsi:type="dcterms:W3CDTF">2015-02-25T04:54:48Z</dcterms:created>
  <dcterms:modified xsi:type="dcterms:W3CDTF">2024-09-10T04:25:11Z</dcterms:modified>
</cp:coreProperties>
</file>