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custDataLst>
    <p:tags r:id="rId14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39634" autoAdjust="0"/>
  </p:normalViewPr>
  <p:slideViewPr>
    <p:cSldViewPr snapToGrid="0" showGuides="1">
      <p:cViewPr varScale="1">
        <p:scale>
          <a:sx n="40" d="100"/>
          <a:sy n="40" d="100"/>
        </p:scale>
        <p:origin x="2252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9A092-71A1-453F-98A4-37364107E106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CD4C5-9C94-417F-BFC3-34D987133C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0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 配列</a:t>
            </a:r>
            <a:r>
              <a:rPr kumimoji="1" lang="en-US" altLang="ja-JP" dirty="0"/>
              <a:t>Tab</a:t>
            </a:r>
            <a:r>
              <a:rPr kumimoji="1" lang="ja-JP" altLang="en-US" dirty="0"/>
              <a:t>の宣言は，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Tab=new Array(44,32,74,61,21);</a:t>
            </a:r>
            <a:r>
              <a:rPr kumimoji="1" lang="ja-JP" altLang="en-US" dirty="0"/>
              <a:t>　←　「</a:t>
            </a:r>
            <a:r>
              <a:rPr kumimoji="1" lang="en-US" altLang="ja-JP" dirty="0"/>
              <a:t>Tab</a:t>
            </a:r>
            <a:r>
              <a:rPr kumimoji="1" lang="ja-JP" altLang="en-US" dirty="0"/>
              <a:t>」は配列名で，「</a:t>
            </a:r>
            <a:r>
              <a:rPr kumimoji="1" lang="en-US" altLang="ja-JP" dirty="0"/>
              <a:t>new Array</a:t>
            </a:r>
            <a:r>
              <a:rPr kumimoji="1" lang="ja-JP" altLang="en-US" dirty="0"/>
              <a:t>」（</a:t>
            </a:r>
            <a:r>
              <a:rPr kumimoji="1" lang="en-US" altLang="ja-JP" dirty="0"/>
              <a:t>new</a:t>
            </a:r>
            <a:r>
              <a:rPr kumimoji="1" lang="ja-JP" altLang="en-US" dirty="0"/>
              <a:t>の次に</a:t>
            </a:r>
            <a:r>
              <a:rPr kumimoji="1" lang="en-US" altLang="ja-JP" dirty="0"/>
              <a:t>1</a:t>
            </a:r>
            <a:r>
              <a:rPr kumimoji="1" lang="ja-JP" altLang="en-US" dirty="0"/>
              <a:t>文字半角空白を挿入，</a:t>
            </a:r>
            <a:r>
              <a:rPr kumimoji="1" lang="en-US" altLang="ja-JP" dirty="0"/>
              <a:t>Array</a:t>
            </a:r>
            <a:r>
              <a:rPr kumimoji="1" lang="ja-JP" altLang="en-US" dirty="0"/>
              <a:t>の</a:t>
            </a:r>
            <a:r>
              <a:rPr kumimoji="1" lang="en-US" altLang="ja-JP" dirty="0"/>
              <a:t>A</a:t>
            </a:r>
            <a:r>
              <a:rPr kumimoji="1" lang="ja-JP" altLang="en-US" dirty="0"/>
              <a:t>は大文字）はキーワードで，次の括弧の中に配列の数値を左から順に並べます。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次に，配列のすべての要素を辿るためには，</a:t>
            </a:r>
            <a:r>
              <a:rPr kumimoji="1" lang="en-US" altLang="ja-JP" dirty="0"/>
              <a:t>for</a:t>
            </a:r>
            <a:r>
              <a:rPr kumimoji="1" lang="ja-JP" altLang="en-US" dirty="0"/>
              <a:t>文による繰り返しを用いて，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for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=0;i&lt;=4;i++) {</a:t>
            </a:r>
            <a:r>
              <a:rPr kumimoji="1" lang="ja-JP" altLang="en-US" dirty="0"/>
              <a:t>　←　配列の開始（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=0;</a:t>
            </a:r>
            <a:r>
              <a:rPr kumimoji="1" lang="ja-JP" altLang="en-US" dirty="0"/>
              <a:t>）は</a:t>
            </a:r>
            <a:r>
              <a:rPr kumimoji="1" lang="en-US" altLang="ja-JP" dirty="0"/>
              <a:t>0</a:t>
            </a:r>
            <a:r>
              <a:rPr kumimoji="1" lang="ja-JP" altLang="en-US" dirty="0"/>
              <a:t>番目からとし，終了（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&lt;=4;</a:t>
            </a:r>
            <a:r>
              <a:rPr kumimoji="1" lang="ja-JP" altLang="en-US" dirty="0"/>
              <a:t>）は</a:t>
            </a:r>
            <a:r>
              <a:rPr kumimoji="1" lang="en-US" altLang="ja-JP" dirty="0"/>
              <a:t>4</a:t>
            </a:r>
            <a:r>
              <a:rPr kumimoji="1" lang="ja-JP" altLang="en-US" dirty="0"/>
              <a:t>番目とする</a:t>
            </a:r>
            <a:endParaRPr kumimoji="1" lang="en-US" altLang="ja-JP" dirty="0"/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とするか，</a:t>
            </a:r>
            <a:r>
              <a:rPr kumimoji="1" lang="en-US" altLang="ja-JP" dirty="0"/>
              <a:t>length</a:t>
            </a:r>
            <a:r>
              <a:rPr kumimoji="1" lang="ja-JP" altLang="en-US" dirty="0"/>
              <a:t>を用いて，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for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=0;i&lt;</a:t>
            </a:r>
            <a:r>
              <a:rPr kumimoji="1" lang="en-US" altLang="ja-JP" dirty="0" err="1"/>
              <a:t>Tab.length;i</a:t>
            </a:r>
            <a:r>
              <a:rPr kumimoji="1" lang="en-US" altLang="ja-JP" dirty="0"/>
              <a:t>++) {</a:t>
            </a:r>
            <a:r>
              <a:rPr kumimoji="1" lang="ja-JP" altLang="en-US" dirty="0"/>
              <a:t>　←　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&lt;</a:t>
            </a:r>
            <a:r>
              <a:rPr kumimoji="1" lang="en-US" altLang="ja-JP" dirty="0" err="1"/>
              <a:t>Tab.length</a:t>
            </a:r>
            <a:r>
              <a:rPr kumimoji="1" lang="ja-JP" altLang="en-US" dirty="0"/>
              <a:t>のように，イコール（</a:t>
            </a:r>
            <a:r>
              <a:rPr kumimoji="1" lang="en-US" altLang="ja-JP" dirty="0"/>
              <a:t>&lt;=</a:t>
            </a:r>
            <a:r>
              <a:rPr kumimoji="1" lang="ja-JP" altLang="en-US" dirty="0"/>
              <a:t>）を入れないように</a:t>
            </a:r>
            <a:endParaRPr kumimoji="1" lang="en-US" altLang="ja-JP" dirty="0"/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としても</a:t>
            </a:r>
            <a:r>
              <a:rPr kumimoji="1" lang="en-US" altLang="ja-JP" dirty="0"/>
              <a:t>OK</a:t>
            </a:r>
            <a:r>
              <a:rPr kumimoji="1" lang="ja-JP" altLang="en-US" dirty="0"/>
              <a:t>です。このように，「配列名</a:t>
            </a:r>
            <a:r>
              <a:rPr kumimoji="1" lang="en-US" altLang="ja-JP" dirty="0"/>
              <a:t>.length</a:t>
            </a:r>
            <a:r>
              <a:rPr kumimoji="1" lang="ja-JP" altLang="en-US" dirty="0"/>
              <a:t>」を用いると，いちいち配列の長さを求めなくても，自動的に処理系の方で配列の最後を設定してくれるので楽ですよ。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072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 連想配列の宣言は，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Tab={while:"</a:t>
            </a:r>
            <a:r>
              <a:rPr kumimoji="1" lang="ja-JP" altLang="en-US" dirty="0"/>
              <a:t>白色</a:t>
            </a:r>
            <a:r>
              <a:rPr kumimoji="1" lang="en-US" altLang="ja-JP" dirty="0"/>
              <a:t>",red:"</a:t>
            </a:r>
            <a:r>
              <a:rPr kumimoji="1" lang="ja-JP" altLang="en-US" dirty="0"/>
              <a:t>赤色</a:t>
            </a:r>
            <a:r>
              <a:rPr kumimoji="1" lang="en-US" altLang="ja-JP" dirty="0"/>
              <a:t>",green:"</a:t>
            </a:r>
            <a:r>
              <a:rPr kumimoji="1" lang="ja-JP" altLang="en-US" dirty="0"/>
              <a:t>緑</a:t>
            </a:r>
            <a:r>
              <a:rPr kumimoji="1" lang="en-US" altLang="ja-JP" dirty="0"/>
              <a:t>",blue:"</a:t>
            </a:r>
            <a:r>
              <a:rPr kumimoji="1" lang="ja-JP" altLang="en-US" dirty="0"/>
              <a:t>青色</a:t>
            </a:r>
            <a:r>
              <a:rPr kumimoji="1" lang="en-US" altLang="ja-JP" dirty="0"/>
              <a:t>"};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とします。配列の繰り返しは，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for( 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 in Tab) {</a:t>
            </a:r>
            <a:r>
              <a:rPr kumimoji="1" lang="ja-JP" altLang="en-US" dirty="0"/>
              <a:t>　←　連想配列名は</a:t>
            </a:r>
            <a:r>
              <a:rPr kumimoji="1" lang="en-US" altLang="ja-JP" dirty="0"/>
              <a:t>Tab</a:t>
            </a:r>
            <a:r>
              <a:rPr kumimoji="1" lang="ja-JP" altLang="en-US" dirty="0" err="1"/>
              <a:t>，</a:t>
            </a:r>
            <a:r>
              <a:rPr kumimoji="1" lang="ja-JP" altLang="en-US" dirty="0"/>
              <a:t>添え字は変数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とする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 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374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47</a:t>
            </a:r>
            <a:r>
              <a:rPr kumimoji="1" lang="ja-JP" altLang="en-US" dirty="0"/>
              <a:t>都道府県の配列は，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Tab={“01”:“</a:t>
            </a:r>
            <a:r>
              <a:rPr kumimoji="1" lang="ja-JP" altLang="en-US" dirty="0"/>
              <a:t>北海道</a:t>
            </a:r>
            <a:r>
              <a:rPr kumimoji="1" lang="en-US" altLang="ja-JP" dirty="0"/>
              <a:t>”,“02”:“</a:t>
            </a:r>
            <a:r>
              <a:rPr kumimoji="1" lang="ja-JP" altLang="en-US" dirty="0"/>
              <a:t>青森県</a:t>
            </a:r>
            <a:r>
              <a:rPr kumimoji="1" lang="en-US" altLang="ja-JP" dirty="0"/>
              <a:t>”,…“47”:“</a:t>
            </a:r>
            <a:r>
              <a:rPr kumimoji="1" lang="ja-JP" altLang="en-US" dirty="0"/>
              <a:t>沖縄県</a:t>
            </a:r>
            <a:r>
              <a:rPr kumimoji="1" lang="en-US" altLang="ja-JP" dirty="0"/>
              <a:t>”};</a:t>
            </a:r>
            <a:r>
              <a:rPr kumimoji="1" lang="ja-JP" altLang="en-US" dirty="0"/>
              <a:t>　←　都道府県コードは，インターネットで検索してコピペして構いません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とします。繰り返し処理は，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for (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 in Tab)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if (area==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) {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area</a:t>
            </a:r>
            <a:r>
              <a:rPr kumimoji="1" lang="ja-JP" altLang="en-US" dirty="0"/>
              <a:t>は，入力した都道府県コードを代入した変数</a:t>
            </a:r>
            <a:endParaRPr kumimoji="1" lang="en-US" altLang="ja-JP" dirty="0"/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…;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break;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2</a:t>
            </a:r>
            <a:r>
              <a:rPr kumimoji="1" lang="ja-JP" altLang="en-US" dirty="0"/>
              <a:t>桁のコードが合致した場合，繰り返しを強制的に脱出するためのコマンド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370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添字の奇数番目ということは，</a:t>
            </a:r>
          </a:p>
          <a:p>
            <a:r>
              <a:rPr kumimoji="1" lang="ja-JP" altLang="en-US" dirty="0"/>
              <a:t>　　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if (i%2==1) {</a:t>
            </a:r>
            <a:r>
              <a:rPr kumimoji="1" lang="ja-JP" altLang="en-US" dirty="0"/>
              <a:t>　←　添字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を</a:t>
            </a:r>
            <a:r>
              <a:rPr kumimoji="1" lang="en-US" altLang="ja-JP" dirty="0"/>
              <a:t>2</a:t>
            </a:r>
            <a:r>
              <a:rPr kumimoji="1" lang="ja-JP" altLang="en-US" dirty="0"/>
              <a:t>で割ったときの余りが</a:t>
            </a:r>
            <a:r>
              <a:rPr kumimoji="1" lang="en-US" altLang="ja-JP" dirty="0"/>
              <a:t>1</a:t>
            </a:r>
            <a:r>
              <a:rPr kumimoji="1" lang="ja-JP" altLang="en-US" dirty="0"/>
              <a:t>の場合という意味で，つまり，添字の値が奇数のときとなります。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…;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 err="1"/>
              <a:t>seki</a:t>
            </a:r>
            <a:r>
              <a:rPr kumimoji="1" lang="en-US" altLang="ja-JP" dirty="0"/>
              <a:t>*=Tab[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];</a:t>
            </a:r>
            <a:r>
              <a:rPr kumimoji="1" lang="ja-JP" altLang="en-US" dirty="0"/>
              <a:t>　←　そのときの添字が指定した配列の要素の値</a:t>
            </a:r>
            <a:r>
              <a:rPr kumimoji="1" lang="en-US" altLang="ja-JP" dirty="0"/>
              <a:t>Tab[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</a:t>
            </a:r>
            <a:r>
              <a:rPr kumimoji="1" lang="ja-JP" altLang="en-US" dirty="0"/>
              <a:t>を，変数</a:t>
            </a:r>
            <a:r>
              <a:rPr kumimoji="1" lang="en-US" altLang="ja-JP" dirty="0" err="1"/>
              <a:t>seki</a:t>
            </a:r>
            <a:r>
              <a:rPr kumimoji="1" lang="ja-JP" altLang="en-US" dirty="0" err="1"/>
              <a:t>に乗</a:t>
            </a:r>
            <a:r>
              <a:rPr kumimoji="1" lang="ja-JP" altLang="en-US" dirty="0"/>
              <a:t>算します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 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掛け算を合計する変数</a:t>
            </a:r>
            <a:r>
              <a:rPr kumimoji="1" lang="en-US" altLang="ja-JP" dirty="0" err="1"/>
              <a:t>seki</a:t>
            </a:r>
            <a:r>
              <a:rPr kumimoji="1" lang="ja-JP" altLang="en-US" dirty="0"/>
              <a:t>の初期値は，</a:t>
            </a:r>
            <a:r>
              <a:rPr kumimoji="1" lang="en-US" altLang="ja-JP" dirty="0"/>
              <a:t>0</a:t>
            </a:r>
            <a:r>
              <a:rPr kumimoji="1" lang="ja-JP" altLang="en-US" dirty="0"/>
              <a:t>ではなく，</a:t>
            </a:r>
            <a:r>
              <a:rPr kumimoji="1" lang="en-US" altLang="ja-JP" dirty="0"/>
              <a:t>1</a:t>
            </a:r>
            <a:r>
              <a:rPr kumimoji="1" lang="ja-JP" altLang="en-US" dirty="0"/>
              <a:t>とします。</a:t>
            </a:r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seki</a:t>
            </a:r>
            <a:r>
              <a:rPr kumimoji="1" lang="en-US" altLang="ja-JP" dirty="0"/>
              <a:t>=1;</a:t>
            </a:r>
          </a:p>
          <a:p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467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配列には，数値だけでなく，文字も格納することができます。この場合は，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Tab=new Array("</a:t>
            </a:r>
            <a:r>
              <a:rPr kumimoji="1" lang="en-US" altLang="ja-JP" dirty="0" err="1"/>
              <a:t>l","a","n","g","u","a","g","e</a:t>
            </a:r>
            <a:r>
              <a:rPr kumimoji="1" lang="en-US" altLang="ja-JP" dirty="0"/>
              <a:t>");</a:t>
            </a:r>
            <a:r>
              <a:rPr kumimoji="1" lang="ja-JP" altLang="en-US" dirty="0"/>
              <a:t>　←　文字の前後にはダブルクオテーションをつけることで，文字型と宣言します。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540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文字を逆に並べるということは，配列を右から左</a:t>
            </a:r>
            <a:r>
              <a:rPr kumimoji="1" lang="ja-JP" altLang="en-US"/>
              <a:t>にさかのぼること</a:t>
            </a:r>
            <a:r>
              <a:rPr kumimoji="1" lang="ja-JP" altLang="en-US" dirty="0"/>
              <a:t>になるので，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for(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=7;i&gt;=0;i--)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とすればよいわけです。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738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配列</a:t>
            </a:r>
            <a:r>
              <a:rPr kumimoji="1" lang="en-US" altLang="ja-JP" dirty="0"/>
              <a:t>Tab1</a:t>
            </a:r>
            <a:r>
              <a:rPr kumimoji="1" lang="ja-JP" altLang="en-US" dirty="0"/>
              <a:t>は，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Tab1=new Array(5,3,4,8,7);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とします。続いて，配列</a:t>
            </a:r>
            <a:r>
              <a:rPr kumimoji="1" lang="en-US" altLang="ja-JP" dirty="0"/>
              <a:t>Tab2</a:t>
            </a:r>
            <a:r>
              <a:rPr kumimoji="1" lang="ja-JP" altLang="en-US" dirty="0"/>
              <a:t>は，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Tab2=new Array();</a:t>
            </a:r>
            <a:r>
              <a:rPr kumimoji="1" lang="ja-JP" altLang="en-US" dirty="0"/>
              <a:t>　←　配列の要素数が決まっていないので，（）とします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と宣言し，</a:t>
            </a:r>
            <a:r>
              <a:rPr kumimoji="1" lang="en-US" altLang="ja-JP" dirty="0"/>
              <a:t>Tab1</a:t>
            </a:r>
            <a:r>
              <a:rPr kumimoji="1" lang="ja-JP" altLang="en-US" dirty="0"/>
              <a:t>の各要素の</a:t>
            </a:r>
            <a:r>
              <a:rPr kumimoji="1" lang="en-US" altLang="ja-JP" dirty="0"/>
              <a:t>2</a:t>
            </a:r>
            <a:r>
              <a:rPr kumimoji="1" lang="ja-JP" altLang="en-US" dirty="0"/>
              <a:t>倍を</a:t>
            </a:r>
            <a:r>
              <a:rPr kumimoji="1" lang="en-US" altLang="ja-JP" dirty="0"/>
              <a:t>Tab2</a:t>
            </a:r>
            <a:r>
              <a:rPr kumimoji="1" lang="ja-JP" altLang="en-US" dirty="0"/>
              <a:t>に代入するということで，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for(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=0;i&lt;Tab1.length;i++)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Tab2[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]=Tab1[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]*2;</a:t>
            </a:r>
          </a:p>
          <a:p>
            <a:r>
              <a:rPr kumimoji="1" lang="ja-JP" altLang="en-US" dirty="0"/>
              <a:t>　　｝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</a:t>
            </a:r>
            <a:r>
              <a:rPr kumimoji="1" lang="ja-JP" altLang="en-US"/>
              <a:t>。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169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配列</a:t>
            </a:r>
            <a:r>
              <a:rPr kumimoji="1" lang="en-US" altLang="ja-JP" dirty="0"/>
              <a:t>Tab1</a:t>
            </a:r>
            <a:r>
              <a:rPr kumimoji="1" lang="ja-JP" altLang="en-US" dirty="0"/>
              <a:t>は，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Tab1=new Array(3,5,6,3,9);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とします。続いて，配列</a:t>
            </a:r>
            <a:r>
              <a:rPr kumimoji="1" lang="en-US" altLang="ja-JP" dirty="0"/>
              <a:t>Tab2</a:t>
            </a:r>
            <a:r>
              <a:rPr kumimoji="1" lang="ja-JP" altLang="en-US" dirty="0"/>
              <a:t>は，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Tab2=new Array(2,3,2,4,6);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とします。配列</a:t>
            </a:r>
            <a:r>
              <a:rPr kumimoji="1" lang="en-US" altLang="ja-JP" dirty="0"/>
              <a:t>Tab3</a:t>
            </a:r>
            <a:r>
              <a:rPr kumimoji="1" lang="ja-JP" altLang="en-US" dirty="0"/>
              <a:t>については，</a:t>
            </a:r>
            <a:r>
              <a:rPr kumimoji="1" lang="en-US" altLang="ja-JP" dirty="0"/>
              <a:t>for</a:t>
            </a:r>
            <a:r>
              <a:rPr kumimoji="1" lang="ja-JP" altLang="en-US" dirty="0"/>
              <a:t>文で</a:t>
            </a:r>
            <a:r>
              <a:rPr kumimoji="1" lang="en-US" altLang="ja-JP" dirty="0"/>
              <a:t>5</a:t>
            </a:r>
            <a:r>
              <a:rPr kumimoji="1" lang="ja-JP" altLang="en-US" dirty="0"/>
              <a:t>回繰り返す中で，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Tab3[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]=Tab1[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]*Tab2[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とします。また，</a:t>
            </a:r>
            <a:r>
              <a:rPr kumimoji="1" lang="en-US" altLang="ja-JP" dirty="0" err="1"/>
              <a:t>goukei</a:t>
            </a:r>
            <a:r>
              <a:rPr kumimoji="1" lang="ja-JP" altLang="en-US" dirty="0"/>
              <a:t>に</a:t>
            </a:r>
            <a:r>
              <a:rPr kumimoji="1" lang="en-US" altLang="ja-JP" dirty="0"/>
              <a:t>Tab3</a:t>
            </a:r>
            <a:r>
              <a:rPr kumimoji="1" lang="ja-JP" altLang="en-US" dirty="0"/>
              <a:t>の値を加算すれば，全要素の合計が求められます。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126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最小値の変数を宣言する際に，配列の</a:t>
            </a:r>
            <a:r>
              <a:rPr kumimoji="1" lang="en-US" altLang="ja-JP" dirty="0"/>
              <a:t>10</a:t>
            </a:r>
            <a:r>
              <a:rPr kumimoji="1" lang="ja-JP" altLang="en-US" dirty="0"/>
              <a:t>個の要素値よりも大きな値を代入します。この場合であれば，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min=100;</a:t>
            </a:r>
            <a:r>
              <a:rPr kumimoji="1" lang="ja-JP" altLang="en-US" dirty="0"/>
              <a:t>　←　配列の</a:t>
            </a:r>
            <a:r>
              <a:rPr kumimoji="1" lang="en-US" altLang="ja-JP" dirty="0"/>
              <a:t>10</a:t>
            </a:r>
            <a:r>
              <a:rPr kumimoji="1" lang="ja-JP" altLang="en-US" dirty="0"/>
              <a:t>個の要素値の最も大きい値は</a:t>
            </a:r>
            <a:r>
              <a:rPr kumimoji="1" lang="en-US" altLang="ja-JP" dirty="0"/>
              <a:t>99</a:t>
            </a:r>
            <a:r>
              <a:rPr kumimoji="1" lang="ja-JP" altLang="en-US" dirty="0"/>
              <a:t>なので，それよりも大きな値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とすればよいですね。</a:t>
            </a:r>
          </a:p>
          <a:p>
            <a:r>
              <a:rPr kumimoji="1" lang="ja-JP" altLang="en-US" dirty="0"/>
              <a:t>配列の要素の中で最小値を求めるためには，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if(Tab[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]&lt;min)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min=Tab[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とすれば，最終的に</a:t>
            </a:r>
            <a:r>
              <a:rPr kumimoji="1" lang="en-US" altLang="ja-JP" dirty="0"/>
              <a:t>min</a:t>
            </a:r>
            <a:r>
              <a:rPr kumimoji="1" lang="ja-JP" altLang="en-US" dirty="0"/>
              <a:t>に格納されます。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4675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50</a:t>
            </a:r>
            <a:r>
              <a:rPr kumimoji="1" lang="ja-JP" altLang="en-US" dirty="0"/>
              <a:t>より大きい値を持つ要素の個数を</a:t>
            </a:r>
            <a:r>
              <a:rPr kumimoji="1" lang="en-US" altLang="ja-JP" dirty="0" err="1"/>
              <a:t>cnt</a:t>
            </a:r>
            <a:r>
              <a:rPr kumimoji="1" lang="ja-JP" altLang="en-US" dirty="0"/>
              <a:t>とすると，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cnt</a:t>
            </a:r>
            <a:r>
              <a:rPr kumimoji="1" lang="en-US" altLang="ja-JP" dirty="0"/>
              <a:t>=0;</a:t>
            </a:r>
            <a:r>
              <a:rPr kumimoji="1" lang="ja-JP" altLang="en-US" dirty="0"/>
              <a:t>　←　必ず</a:t>
            </a:r>
            <a:r>
              <a:rPr kumimoji="1" lang="en-US" altLang="ja-JP" dirty="0"/>
              <a:t>0</a:t>
            </a:r>
            <a:r>
              <a:rPr kumimoji="1" lang="ja-JP" altLang="en-US" dirty="0"/>
              <a:t>として初期化してください。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…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if(Tab[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]&gt;50)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 err="1"/>
              <a:t>cnt</a:t>
            </a:r>
            <a:r>
              <a:rPr kumimoji="1" lang="en-US" altLang="ja-JP" dirty="0"/>
              <a:t>++;</a:t>
            </a:r>
            <a:r>
              <a:rPr kumimoji="1" lang="ja-JP" altLang="en-US" dirty="0"/>
              <a:t>　←　これは</a:t>
            </a:r>
            <a:r>
              <a:rPr kumimoji="1" lang="en-US" altLang="ja-JP" dirty="0" err="1"/>
              <a:t>cnt</a:t>
            </a:r>
            <a:r>
              <a:rPr kumimoji="1" lang="en-US" altLang="ja-JP" dirty="0"/>
              <a:t>=cnt+1;</a:t>
            </a:r>
            <a:r>
              <a:rPr kumimoji="1" lang="ja-JP" altLang="en-US" dirty="0"/>
              <a:t>と同じですが，このような演算式では，右辺で扱う各変数の値は決まってないと，</a:t>
            </a:r>
            <a:endParaRPr kumimoji="1" lang="en-US" altLang="ja-JP" dirty="0"/>
          </a:p>
          <a:p>
            <a:r>
              <a:rPr kumimoji="1" lang="ja-JP" altLang="en-US" dirty="0"/>
              <a:t>　　　　　　　　　　　　異常終了してしまいます。このため，</a:t>
            </a:r>
            <a:r>
              <a:rPr kumimoji="1" lang="en-US" altLang="ja-JP" dirty="0" err="1"/>
              <a:t>cnt</a:t>
            </a:r>
            <a:r>
              <a:rPr kumimoji="1" lang="ja-JP" altLang="en-US" dirty="0"/>
              <a:t>を宣言する際に，</a:t>
            </a:r>
            <a:r>
              <a:rPr kumimoji="1" lang="en-US" altLang="ja-JP" dirty="0"/>
              <a:t>0</a:t>
            </a:r>
            <a:r>
              <a:rPr kumimoji="1" lang="ja-JP" altLang="en-US" dirty="0"/>
              <a:t>を初期値として代入しているわけです。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とすれば求めることができます。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984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最小値を</a:t>
            </a:r>
            <a:r>
              <a:rPr kumimoji="1" lang="en-US" altLang="ja-JP" dirty="0"/>
              <a:t>min</a:t>
            </a:r>
            <a:r>
              <a:rPr kumimoji="1" lang="ja-JP" altLang="en-US" dirty="0" err="1"/>
              <a:t>，</a:t>
            </a:r>
            <a:r>
              <a:rPr kumimoji="1" lang="ja-JP" altLang="en-US" dirty="0"/>
              <a:t>最大値を</a:t>
            </a:r>
            <a:r>
              <a:rPr kumimoji="1" lang="en-US" altLang="ja-JP" dirty="0"/>
              <a:t>max</a:t>
            </a:r>
            <a:r>
              <a:rPr kumimoji="1" lang="ja-JP" altLang="en-US" dirty="0" err="1"/>
              <a:t>，</a:t>
            </a:r>
            <a:r>
              <a:rPr kumimoji="1" lang="ja-JP" altLang="en-US" dirty="0"/>
              <a:t>合計値を</a:t>
            </a:r>
            <a:r>
              <a:rPr kumimoji="1" lang="en-US" altLang="ja-JP" dirty="0"/>
              <a:t>sum</a:t>
            </a:r>
            <a:r>
              <a:rPr kumimoji="1" lang="ja-JP" altLang="en-US" dirty="0" err="1"/>
              <a:t>，</a:t>
            </a:r>
            <a:r>
              <a:rPr kumimoji="1" lang="ja-JP" altLang="en-US" dirty="0"/>
              <a:t>平均値を</a:t>
            </a:r>
            <a:r>
              <a:rPr kumimoji="1" lang="en-US" altLang="ja-JP" dirty="0" err="1"/>
              <a:t>avg</a:t>
            </a:r>
            <a:r>
              <a:rPr kumimoji="1" lang="ja-JP" altLang="en-US" dirty="0"/>
              <a:t>とすると，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min=Tab[0];</a:t>
            </a:r>
            <a:r>
              <a:rPr kumimoji="1" lang="ja-JP" altLang="en-US" dirty="0"/>
              <a:t>　←　とりあえず配列の最左端の要素を代入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max=Tab[0];</a:t>
            </a:r>
            <a:r>
              <a:rPr kumimoji="1" lang="ja-JP" altLang="en-US" dirty="0"/>
              <a:t>　←　これも上記と同じ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sum=0;</a:t>
            </a:r>
            <a:r>
              <a:rPr kumimoji="1" lang="ja-JP" altLang="en-US" dirty="0"/>
              <a:t>　←　右辺に</a:t>
            </a:r>
            <a:r>
              <a:rPr kumimoji="1" lang="en-US" altLang="ja-JP" dirty="0"/>
              <a:t>sum</a:t>
            </a:r>
            <a:r>
              <a:rPr kumimoji="1" lang="ja-JP" altLang="en-US" dirty="0"/>
              <a:t>がある演算式となるので，初期値を</a:t>
            </a:r>
            <a:r>
              <a:rPr kumimoji="1" lang="en-US" altLang="ja-JP" dirty="0"/>
              <a:t>0</a:t>
            </a:r>
            <a:r>
              <a:rPr kumimoji="1" lang="ja-JP" altLang="en-US" dirty="0"/>
              <a:t>に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avg</a:t>
            </a:r>
            <a:r>
              <a:rPr kumimoji="1" lang="en-US" altLang="ja-JP" dirty="0"/>
              <a:t>=0;</a:t>
            </a:r>
            <a:r>
              <a:rPr kumimoji="1" lang="ja-JP" altLang="en-US" dirty="0"/>
              <a:t>　←　これも上記と同じ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</a:t>
            </a:r>
          </a:p>
          <a:p>
            <a:r>
              <a:rPr kumimoji="1" lang="ja-JP" altLang="en-US" dirty="0"/>
              <a:t>　配列の繰り返しの中で，最小値は，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if(min&gt;Tab[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])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min=Tab[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として求めます。最大値は，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if(max&lt;Tab[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])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max=Tab[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として求めます。さらに，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sum+=Tab[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];</a:t>
            </a:r>
            <a:r>
              <a:rPr kumimoji="1" lang="ja-JP" altLang="en-US" dirty="0"/>
              <a:t>　←　配列の各要素を合計に加算する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avg</a:t>
            </a:r>
            <a:r>
              <a:rPr kumimoji="1" lang="en-US" altLang="ja-JP" dirty="0"/>
              <a:t>++;</a:t>
            </a:r>
            <a:r>
              <a:rPr kumimoji="1" lang="ja-JP" altLang="en-US" dirty="0"/>
              <a:t>　←　配列の要素数を求める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</a:t>
            </a:r>
          </a:p>
          <a:p>
            <a:r>
              <a:rPr kumimoji="1" lang="ja-JP" altLang="en-US" dirty="0"/>
              <a:t>　繰り返しが終わってから，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avg</a:t>
            </a:r>
            <a:r>
              <a:rPr kumimoji="1" lang="en-US" altLang="ja-JP" dirty="0"/>
              <a:t>=sum/</a:t>
            </a:r>
            <a:r>
              <a:rPr kumimoji="1" lang="en-US" altLang="ja-JP" dirty="0" err="1"/>
              <a:t>avg</a:t>
            </a:r>
            <a:r>
              <a:rPr kumimoji="1" lang="en-US" altLang="ja-JP" dirty="0"/>
              <a:t>;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で平均値が求まります。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581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86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17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0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58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25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91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3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16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54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94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9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110625B3-03AE-2F05-8149-6A8D1853B8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09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9275A375-FE75-CBFB-9B97-99EBDAC41C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045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9B68AFBD-9849-F696-FA02-32041C90E8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914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77D9BC4E-9087-7B4D-7DBA-CF835E26AB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853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92E9BCAA-EA71-0AEE-762B-7DB63C6AF8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01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7660DBC6-3C38-D8CD-B95D-7956DD9111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705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59F1BB12-4A5A-A29C-BD48-83AB76CC70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12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B284A91E-EB9B-DF8E-CD7E-00ED0A6EE1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296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3EF5665E-3674-D121-9DED-8D37B7FC55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48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F328D2AA-8A02-AE97-A467-EC9D72C98C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54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, メール&#10;&#10;自動的に生成された説明">
            <a:extLst>
              <a:ext uri="{FF2B5EF4-FFF2-40B4-BE49-F238E27FC236}">
                <a16:creationId xmlns:a16="http://schemas.microsoft.com/office/drawing/2014/main" id="{2BE78FB8-844D-E2AC-C68B-495FE1841C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9472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スライド 1&quot;/&gt;&lt;property id=&quot;20307&quot; value=&quot;256&quot;/&gt;&lt;/object&gt;&lt;object type=&quot;3&quot; unique_id=&quot;10004&quot;&gt;&lt;property id=&quot;20148&quot; value=&quot;5&quot;/&gt;&lt;property id=&quot;20300&quot; value=&quot;スライド 2&quot;/&gt;&lt;property id=&quot;20307&quot; value=&quot;257&quot;/&gt;&lt;/object&gt;&lt;object type=&quot;3&quot; unique_id=&quot;10005&quot;&gt;&lt;property id=&quot;20148&quot; value=&quot;5&quot;/&gt;&lt;property id=&quot;20300&quot; value=&quot;スライド 3&quot;/&gt;&lt;property id=&quot;20307&quot; value=&quot;258&quot;/&gt;&lt;/object&gt;&lt;object type=&quot;3&quot; unique_id=&quot;10006&quot;&gt;&lt;property id=&quot;20148&quot; value=&quot;5&quot;/&gt;&lt;property id=&quot;20300&quot; value=&quot;スライド 4&quot;/&gt;&lt;property id=&quot;20307&quot; value=&quot;259&quot;/&gt;&lt;/object&gt;&lt;object type=&quot;3&quot; unique_id=&quot;10007&quot;&gt;&lt;property id=&quot;20148&quot; value=&quot;5&quot;/&gt;&lt;property id=&quot;20300&quot; value=&quot;スライド 5&quot;/&gt;&lt;property id=&quot;20307&quot; value=&quot;260&quot;/&gt;&lt;/object&gt;&lt;object type=&quot;3&quot; unique_id=&quot;10008&quot;&gt;&lt;property id=&quot;20148&quot; value=&quot;5&quot;/&gt;&lt;property id=&quot;20300&quot; value=&quot;スライド 6&quot;/&gt;&lt;property id=&quot;20307&quot; value=&quot;261&quot;/&gt;&lt;/object&gt;&lt;object type=&quot;3&quot; unique_id=&quot;10009&quot;&gt;&lt;property id=&quot;20148&quot; value=&quot;5&quot;/&gt;&lt;property id=&quot;20300&quot; value=&quot;スライド 7&quot;/&gt;&lt;property id=&quot;20307&quot; value=&quot;262&quot;/&gt;&lt;/object&gt;&lt;object type=&quot;3&quot; unique_id=&quot;10010&quot;&gt;&lt;property id=&quot;20148&quot; value=&quot;5&quot;/&gt;&lt;property id=&quot;20300&quot; value=&quot;スライド 8&quot;/&gt;&lt;property id=&quot;20307&quot; value=&quot;263&quot;/&gt;&lt;/object&gt;&lt;object type=&quot;3&quot; unique_id=&quot;10011&quot;&gt;&lt;property id=&quot;20148&quot; value=&quot;5&quot;/&gt;&lt;property id=&quot;20300&quot; value=&quot;スライド 9&quot;/&gt;&lt;property id=&quot;20307&quot; value=&quot;264&quot;/&gt;&lt;/object&gt;&lt;object type=&quot;3&quot; unique_id=&quot;10012&quot;&gt;&lt;property id=&quot;20148&quot; value=&quot;5&quot;/&gt;&lt;property id=&quot;20300&quot; value=&quot;スライド 10&quot;/&gt;&lt;property id=&quot;20307&quot; value=&quot;265&quot;/&gt;&lt;/object&gt;&lt;object type=&quot;3&quot; unique_id=&quot;10013&quot;&gt;&lt;property id=&quot;20148&quot; value=&quot;5&quot;/&gt;&lt;property id=&quot;20300&quot; value=&quot;スライド 11&quot;/&gt;&lt;property id=&quot;20307&quot; value=&quot;266&quot;/&gt;&lt;/object&gt;&lt;/object&gt;&lt;object type=&quot;8&quot; unique_id=&quot;10026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1211</Words>
  <Application>Microsoft Office PowerPoint</Application>
  <PresentationFormat>ワイド画面</PresentationFormat>
  <Paragraphs>150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河村一樹</dc:creator>
  <cp:lastModifiedBy>赤木 恭平</cp:lastModifiedBy>
  <cp:revision>19</cp:revision>
  <dcterms:created xsi:type="dcterms:W3CDTF">2015-02-25T04:54:48Z</dcterms:created>
  <dcterms:modified xsi:type="dcterms:W3CDTF">2024-09-10T04:25:49Z</dcterms:modified>
</cp:coreProperties>
</file>