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12192000" cy="6858000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67927" autoAdjust="0"/>
  </p:normalViewPr>
  <p:slideViewPr>
    <p:cSldViewPr snapToGrid="0" showGuides="1">
      <p:cViewPr varScale="1">
        <p:scale>
          <a:sx n="54" d="100"/>
          <a:sy n="54" d="100"/>
        </p:scale>
        <p:origin x="1003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289A092-71A1-453F-98A4-37364107E106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8"/>
            <a:ext cx="568325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7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7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1CCD4C5-9C94-417F-BFC3-34D987133C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20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514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200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変数</a:t>
            </a:r>
            <a:r>
              <a:rPr kumimoji="1" lang="en-US" altLang="ja-JP" dirty="0" err="1"/>
              <a:t>addr</a:t>
            </a:r>
            <a:r>
              <a:rPr kumimoji="1" lang="ja-JP" altLang="en-US" dirty="0"/>
              <a:t>と</a:t>
            </a:r>
            <a:r>
              <a:rPr kumimoji="1" lang="en-US" altLang="ja-JP" dirty="0" err="1"/>
              <a:t>tel</a:t>
            </a:r>
            <a:r>
              <a:rPr kumimoji="1" lang="ja-JP" altLang="en-US" dirty="0"/>
              <a:t>に，それぞれ自分の住所と電話番号を初期値として設定します。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   </a:t>
            </a:r>
            <a:r>
              <a:rPr kumimoji="1" lang="en-US" altLang="ja-JP" dirty="0"/>
              <a:t>var </a:t>
            </a:r>
            <a:r>
              <a:rPr kumimoji="1" lang="en-US" altLang="ja-JP" dirty="0" err="1"/>
              <a:t>addr</a:t>
            </a:r>
            <a:r>
              <a:rPr kumimoji="1" lang="en-US" altLang="ja-JP" dirty="0"/>
              <a:t>=“…”;</a:t>
            </a:r>
          </a:p>
          <a:p>
            <a:r>
              <a:rPr kumimoji="1" lang="en-US" altLang="ja-JP" dirty="0"/>
              <a:t>   var </a:t>
            </a:r>
            <a:r>
              <a:rPr kumimoji="1" lang="en-US" altLang="ja-JP" dirty="0" err="1"/>
              <a:t>tel</a:t>
            </a:r>
            <a:r>
              <a:rPr kumimoji="1" lang="en-US" altLang="ja-JP" dirty="0"/>
              <a:t>=“…”;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あとは，</a:t>
            </a:r>
            <a:r>
              <a:rPr kumimoji="1" lang="en-US" altLang="ja-JP" dirty="0"/>
              <a:t>+</a:t>
            </a:r>
            <a:r>
              <a:rPr kumimoji="1" lang="ja-JP" altLang="en-US" dirty="0"/>
              <a:t>で変数や文字列同士を連結して出力します。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(“</a:t>
            </a:r>
            <a:r>
              <a:rPr kumimoji="1" lang="ja-JP" altLang="en-US" dirty="0"/>
              <a:t>住所：”</a:t>
            </a:r>
            <a:r>
              <a:rPr kumimoji="1" lang="en-US" altLang="ja-JP" dirty="0"/>
              <a:t>+</a:t>
            </a:r>
            <a:r>
              <a:rPr kumimoji="1" lang="en-US" altLang="ja-JP" dirty="0" err="1"/>
              <a:t>addr</a:t>
            </a:r>
            <a:r>
              <a:rPr kumimoji="1" lang="en-US" altLang="ja-JP" dirty="0"/>
              <a:t>+…);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3062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改行したいところで</a:t>
            </a:r>
            <a:r>
              <a:rPr kumimoji="1" lang="en-US" altLang="ja-JP" dirty="0"/>
              <a:t>&lt;</a:t>
            </a:r>
            <a:r>
              <a:rPr kumimoji="1" lang="en-US" altLang="ja-JP" dirty="0" err="1"/>
              <a:t>br</a:t>
            </a:r>
            <a:r>
              <a:rPr kumimoji="1" lang="en-US" altLang="ja-JP" dirty="0"/>
              <a:t>&gt;</a:t>
            </a:r>
            <a:r>
              <a:rPr kumimoji="1" lang="ja-JP" altLang="en-US" dirty="0"/>
              <a:t>タグを挿入すれば</a:t>
            </a:r>
            <a:r>
              <a:rPr kumimoji="1" lang="en-US" altLang="ja-JP" dirty="0"/>
              <a:t>OK</a:t>
            </a:r>
            <a:r>
              <a:rPr kumimoji="1" lang="ja-JP" altLang="en-US" dirty="0"/>
              <a:t>です。ただし，</a:t>
            </a:r>
            <a:r>
              <a:rPr kumimoji="1" lang="en-US" altLang="ja-JP" dirty="0"/>
              <a:t>&lt;</a:t>
            </a:r>
            <a:r>
              <a:rPr kumimoji="1" lang="en-US" altLang="ja-JP" dirty="0" err="1"/>
              <a:t>br</a:t>
            </a:r>
            <a:r>
              <a:rPr kumimoji="1" lang="en-US" altLang="ja-JP" dirty="0"/>
              <a:t>&gt;</a:t>
            </a:r>
            <a:r>
              <a:rPr kumimoji="1" lang="ja-JP" altLang="en-US" dirty="0"/>
              <a:t>タグはダブルクォテーションで囲むこと。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   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(“</a:t>
            </a:r>
            <a:r>
              <a:rPr kumimoji="1" lang="ja-JP" altLang="en-US" dirty="0"/>
              <a:t>住所：”</a:t>
            </a:r>
            <a:r>
              <a:rPr kumimoji="1" lang="en-US" altLang="ja-JP" dirty="0"/>
              <a:t>+</a:t>
            </a:r>
            <a:r>
              <a:rPr kumimoji="1" lang="en-US" altLang="ja-JP" dirty="0" err="1"/>
              <a:t>addr</a:t>
            </a:r>
            <a:r>
              <a:rPr kumimoji="1" lang="ja-JP" altLang="en-US" dirty="0"/>
              <a:t>＋“</a:t>
            </a:r>
            <a:r>
              <a:rPr kumimoji="1" lang="en-US" altLang="ja-JP" dirty="0"/>
              <a:t>&lt;</a:t>
            </a:r>
            <a:r>
              <a:rPr kumimoji="1" lang="en-US" altLang="ja-JP" dirty="0" err="1"/>
              <a:t>br</a:t>
            </a:r>
            <a:r>
              <a:rPr kumimoji="1" lang="en-US" altLang="ja-JP" dirty="0"/>
              <a:t>&gt;”+…);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&lt;</a:t>
            </a:r>
            <a:r>
              <a:rPr kumimoji="1" lang="en-US" altLang="ja-JP" dirty="0" err="1"/>
              <a:t>br</a:t>
            </a:r>
            <a:r>
              <a:rPr kumimoji="1" lang="en-US" altLang="ja-JP" dirty="0"/>
              <a:t>&gt;</a:t>
            </a:r>
            <a:r>
              <a:rPr kumimoji="1" lang="ja-JP" altLang="en-US" dirty="0"/>
              <a:t>タグを単独で指定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あるいは，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   </a:t>
            </a:r>
            <a:r>
              <a:rPr kumimoji="1" lang="en-US" altLang="ja-JP" dirty="0"/>
              <a:t>var </a:t>
            </a:r>
            <a:r>
              <a:rPr kumimoji="1" lang="en-US" altLang="ja-JP" dirty="0" err="1"/>
              <a:t>addr</a:t>
            </a:r>
            <a:r>
              <a:rPr kumimoji="1" lang="en-US" altLang="ja-JP" dirty="0"/>
              <a:t>=“…&lt;</a:t>
            </a:r>
            <a:r>
              <a:rPr kumimoji="1" lang="en-US" altLang="ja-JP" dirty="0" err="1"/>
              <a:t>br</a:t>
            </a:r>
            <a:r>
              <a:rPr kumimoji="1" lang="en-US" altLang="ja-JP" dirty="0"/>
              <a:t>&gt;”;</a:t>
            </a:r>
            <a:r>
              <a:rPr kumimoji="1" lang="ja-JP" altLang="en-US" dirty="0"/>
              <a:t>　　←　住所の初期値の最後に指定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   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(“</a:t>
            </a:r>
            <a:r>
              <a:rPr kumimoji="1" lang="ja-JP" altLang="en-US" dirty="0"/>
              <a:t>住所：”</a:t>
            </a:r>
            <a:r>
              <a:rPr kumimoji="1" lang="en-US" altLang="ja-JP" dirty="0"/>
              <a:t>+</a:t>
            </a:r>
            <a:r>
              <a:rPr kumimoji="1" lang="en-US" altLang="ja-JP" dirty="0" err="1"/>
              <a:t>addr</a:t>
            </a:r>
            <a:r>
              <a:rPr kumimoji="1" lang="en-US" altLang="ja-JP" dirty="0"/>
              <a:t>+…);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あるいは，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   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(“</a:t>
            </a:r>
            <a:r>
              <a:rPr kumimoji="1" lang="ja-JP" altLang="en-US" dirty="0"/>
              <a:t>住所：”</a:t>
            </a:r>
            <a:r>
              <a:rPr kumimoji="1" lang="en-US" altLang="ja-JP" dirty="0"/>
              <a:t>+</a:t>
            </a:r>
            <a:r>
              <a:rPr kumimoji="1" lang="en-US" altLang="ja-JP" dirty="0" err="1"/>
              <a:t>addr</a:t>
            </a:r>
            <a:r>
              <a:rPr kumimoji="1" lang="en-US" altLang="ja-JP" dirty="0"/>
              <a:t>+”&lt;</a:t>
            </a:r>
            <a:r>
              <a:rPr kumimoji="1" lang="en-US" altLang="ja-JP" dirty="0" err="1"/>
              <a:t>br</a:t>
            </a:r>
            <a:r>
              <a:rPr kumimoji="1" lang="en-US" altLang="ja-JP" dirty="0"/>
              <a:t>&gt;</a:t>
            </a:r>
            <a:r>
              <a:rPr kumimoji="1" lang="ja-JP" altLang="en-US" dirty="0"/>
              <a:t>電話番号：”</a:t>
            </a:r>
            <a:r>
              <a:rPr kumimoji="1" lang="en-US" altLang="ja-JP" dirty="0"/>
              <a:t>+…);</a:t>
            </a:r>
            <a:r>
              <a:rPr kumimoji="1" lang="ja-JP" altLang="en-US" dirty="0"/>
              <a:t>　　←　電話番号の最初に指定</a:t>
            </a:r>
          </a:p>
          <a:p>
            <a:endParaRPr kumimoji="1" lang="ja-JP" altLang="en-US" dirty="0"/>
          </a:p>
          <a:p>
            <a:r>
              <a:rPr kumimoji="1" lang="ja-JP" altLang="en-US"/>
              <a:t>となります。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096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86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17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4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20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589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250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91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63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16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54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94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9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798"/>
          </a:xfrm>
        </p:spPr>
        <p:txBody>
          <a:bodyPr/>
          <a:lstStyle/>
          <a:p>
            <a:r>
              <a:rPr kumimoji="1" lang="ja-JP" altLang="en-US" dirty="0"/>
              <a:t>変数の扱い</a:t>
            </a:r>
            <a:r>
              <a:rPr kumimoji="1" lang="en-US" altLang="ja-JP" dirty="0"/>
              <a:t>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/>
              <a:t>変数とは，メモリ上のある場所に値を格納するための箱</a:t>
            </a:r>
            <a:endParaRPr kumimoji="1" lang="en-US" altLang="ja-JP" dirty="0"/>
          </a:p>
          <a:p>
            <a:r>
              <a:rPr kumimoji="1" lang="ja-JP" altLang="en-US" dirty="0"/>
              <a:t>ソースコードの最初に，プログラムで使用する変数の宣言をすること</a:t>
            </a:r>
            <a:endParaRPr kumimoji="1" lang="en-US" altLang="ja-JP" dirty="0"/>
          </a:p>
          <a:p>
            <a:r>
              <a:rPr lang="ja-JP" altLang="en-US" dirty="0"/>
              <a:t>変数の宣言は，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/>
              <a:t>var &lt;</a:t>
            </a:r>
            <a:r>
              <a:rPr lang="ja-JP" altLang="en-US" dirty="0"/>
              <a:t>変数名</a:t>
            </a:r>
            <a:r>
              <a:rPr lang="en-US" altLang="ja-JP" dirty="0"/>
              <a:t>&gt;;</a:t>
            </a:r>
            <a:r>
              <a:rPr lang="ja-JP" altLang="en-US" dirty="0"/>
              <a:t>　←　</a:t>
            </a:r>
            <a:r>
              <a:rPr lang="en-US" altLang="ja-JP" dirty="0"/>
              <a:t>var</a:t>
            </a:r>
            <a:r>
              <a:rPr lang="ja-JP" altLang="en-US" dirty="0"/>
              <a:t>の代わりに，</a:t>
            </a:r>
            <a:r>
              <a:rPr lang="en-US" altLang="ja-JP" dirty="0"/>
              <a:t>let</a:t>
            </a:r>
            <a:r>
              <a:rPr lang="ja-JP" altLang="en-US" dirty="0"/>
              <a:t>でもよい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/>
              <a:t>const &lt;</a:t>
            </a:r>
            <a:r>
              <a:rPr lang="ja-JP" altLang="en-US" dirty="0"/>
              <a:t>変数名</a:t>
            </a:r>
            <a:r>
              <a:rPr lang="en-US" altLang="ja-JP" dirty="0"/>
              <a:t>&gt;=&lt;</a:t>
            </a:r>
            <a:r>
              <a:rPr lang="ja-JP" altLang="en-US" dirty="0"/>
              <a:t>定数</a:t>
            </a:r>
            <a:r>
              <a:rPr lang="en-US" altLang="ja-JP" dirty="0"/>
              <a:t>&gt;;</a:t>
            </a:r>
            <a:r>
              <a:rPr lang="ja-JP" altLang="en-US" dirty="0"/>
              <a:t>　←　定数を宣言するとき（定数の変更できず）</a:t>
            </a:r>
            <a:endParaRPr kumimoji="1" lang="en-US" altLang="ja-JP" dirty="0"/>
          </a:p>
          <a:p>
            <a:r>
              <a:rPr lang="ja-JP" altLang="en-US" dirty="0"/>
              <a:t>変数名のつけ方は，</a:t>
            </a:r>
            <a:r>
              <a:rPr lang="en-US" altLang="ja-JP" dirty="0"/>
              <a:t>1</a:t>
            </a:r>
            <a:r>
              <a:rPr lang="ja-JP" altLang="en-US" dirty="0"/>
              <a:t>文字目はアルファベット（小文字と大文字は区別）で，以降は数字や記号（</a:t>
            </a:r>
            <a:r>
              <a:rPr lang="en-US" altLang="ja-JP" dirty="0"/>
              <a:t>_</a:t>
            </a:r>
            <a:r>
              <a:rPr lang="ja-JP" altLang="en-US" dirty="0"/>
              <a:t>や</a:t>
            </a:r>
            <a:r>
              <a:rPr lang="en-US" altLang="ja-JP" dirty="0"/>
              <a:t>$</a:t>
            </a:r>
            <a:r>
              <a:rPr lang="ja-JP" altLang="en-US" dirty="0"/>
              <a:t>）の混在が可能</a:t>
            </a:r>
            <a:endParaRPr lang="en-US" altLang="ja-JP" dirty="0"/>
          </a:p>
          <a:p>
            <a:r>
              <a:rPr lang="ja-JP" altLang="en-US" dirty="0"/>
              <a:t>横バー（</a:t>
            </a:r>
            <a:r>
              <a:rPr lang="en-US" altLang="ja-JP" dirty="0"/>
              <a:t>-</a:t>
            </a:r>
            <a:r>
              <a:rPr lang="ja-JP" altLang="en-US" dirty="0"/>
              <a:t>）や予約語は，変数名につけることができない</a:t>
            </a:r>
            <a:endParaRPr lang="en-US" altLang="ja-JP" dirty="0"/>
          </a:p>
          <a:p>
            <a:r>
              <a:rPr kumimoji="1" lang="ja-JP" altLang="en-US" dirty="0"/>
              <a:t>プログラムで使用するすべての変数は，あらかじめ宣言すること</a:t>
            </a:r>
            <a:endParaRPr kumimoji="1" lang="en-US" altLang="ja-JP" dirty="0"/>
          </a:p>
          <a:p>
            <a:r>
              <a:rPr lang="ja-JP" altLang="en-US" dirty="0"/>
              <a:t>複数の変数を宣言する場合は，カンマ「</a:t>
            </a:r>
            <a:r>
              <a:rPr lang="en-US" altLang="ja-JP" dirty="0"/>
              <a:t>,</a:t>
            </a:r>
            <a:r>
              <a:rPr lang="ja-JP" altLang="en-US" dirty="0"/>
              <a:t>」でまとめてもよい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x,y,z</a:t>
            </a:r>
            <a:r>
              <a:rPr kumimoji="1" lang="en-US" altLang="ja-JP" dirty="0"/>
              <a:t>;</a:t>
            </a:r>
            <a:endParaRPr kumimoji="1" lang="ja-JP" altLang="en-US" dirty="0"/>
          </a:p>
        </p:txBody>
      </p:sp>
      <p:cxnSp>
        <p:nvCxnSpPr>
          <p:cNvPr id="5" name="直線コネクタ 4"/>
          <p:cNvCxnSpPr/>
          <p:nvPr/>
        </p:nvCxnSpPr>
        <p:spPr>
          <a:xfrm flipV="1">
            <a:off x="545123" y="1107831"/>
            <a:ext cx="11025554" cy="175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416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5798"/>
          </a:xfrm>
        </p:spPr>
        <p:txBody>
          <a:bodyPr/>
          <a:lstStyle/>
          <a:p>
            <a:r>
              <a:rPr kumimoji="1" lang="ja-JP" altLang="en-US" dirty="0"/>
              <a:t>変数の扱い</a:t>
            </a:r>
            <a:r>
              <a:rPr kumimoji="1" lang="en-US" altLang="ja-JP" dirty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/>
              <a:t>変数</a:t>
            </a:r>
            <a:r>
              <a:rPr lang="ja-JP" altLang="en-US" dirty="0"/>
              <a:t>に初期値を代入することもできる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 err="1"/>
              <a:t>var</a:t>
            </a:r>
            <a:r>
              <a:rPr lang="en-US" altLang="ja-JP" dirty="0"/>
              <a:t> </a:t>
            </a:r>
            <a:r>
              <a:rPr lang="en-US" altLang="ja-JP" dirty="0" err="1"/>
              <a:t>i</a:t>
            </a:r>
            <a:r>
              <a:rPr lang="en-US" altLang="ja-JP" dirty="0"/>
              <a:t>=0;</a:t>
            </a:r>
            <a:r>
              <a:rPr lang="ja-JP" altLang="en-US" dirty="0"/>
              <a:t>　　　←　変数</a:t>
            </a:r>
            <a:r>
              <a:rPr lang="en-US" altLang="ja-JP" dirty="0" err="1"/>
              <a:t>i</a:t>
            </a:r>
            <a:r>
              <a:rPr lang="ja-JP" altLang="en-US" dirty="0"/>
              <a:t>は数値データ（計算可能）となる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k=“</a:t>
            </a:r>
            <a:r>
              <a:rPr kumimoji="1" lang="ja-JP" altLang="en-US" dirty="0"/>
              <a:t>東京国際大学</a:t>
            </a:r>
            <a:r>
              <a:rPr kumimoji="1" lang="en-US" altLang="ja-JP" dirty="0"/>
              <a:t>”;</a:t>
            </a:r>
            <a:r>
              <a:rPr kumimoji="1" lang="ja-JP" altLang="en-US" dirty="0"/>
              <a:t>　　←　変数</a:t>
            </a:r>
            <a:r>
              <a:rPr kumimoji="1" lang="en-US" altLang="ja-JP" dirty="0"/>
              <a:t>k</a:t>
            </a:r>
            <a:r>
              <a:rPr kumimoji="1" lang="ja-JP" altLang="en-US" dirty="0"/>
              <a:t>は文字データ（計算不可）と</a:t>
            </a:r>
            <a:r>
              <a:rPr kumimoji="1" lang="ja-JP" altLang="en-US" dirty="0" err="1"/>
              <a:t>な</a:t>
            </a:r>
            <a:br>
              <a:rPr kumimoji="1" lang="en-US" altLang="ja-JP" dirty="0"/>
            </a:br>
            <a:r>
              <a:rPr kumimoji="1" lang="ja-JP" altLang="en-US" dirty="0"/>
              <a:t>　　　　　　　　　　　　　　　　　　　　　</a:t>
            </a:r>
            <a:r>
              <a:rPr kumimoji="1" lang="ja-JP" altLang="en-US" dirty="0" err="1"/>
              <a:t>る</a:t>
            </a:r>
            <a:endParaRPr kumimoji="1" lang="en-US" altLang="ja-JP" dirty="0"/>
          </a:p>
          <a:p>
            <a:r>
              <a:rPr lang="ja-JP" altLang="en-US" dirty="0"/>
              <a:t>イコール「</a:t>
            </a:r>
            <a:r>
              <a:rPr lang="en-US" altLang="ja-JP" dirty="0"/>
              <a:t>=</a:t>
            </a:r>
            <a:r>
              <a:rPr lang="ja-JP" altLang="en-US" dirty="0"/>
              <a:t>」は，右辺の値を左辺に代入（上書き）するということ</a:t>
            </a:r>
            <a:endParaRPr lang="en-US" altLang="ja-JP" dirty="0"/>
          </a:p>
          <a:p>
            <a:r>
              <a:rPr kumimoji="1" lang="ja-JP" altLang="en-US" dirty="0"/>
              <a:t>たとえば，変数</a:t>
            </a:r>
            <a:r>
              <a:rPr kumimoji="1" lang="en-US" altLang="ja-JP" dirty="0"/>
              <a:t>x</a:t>
            </a:r>
            <a:r>
              <a:rPr kumimoji="1" lang="ja-JP" altLang="en-US" dirty="0"/>
              <a:t>と変数</a:t>
            </a:r>
            <a:r>
              <a:rPr kumimoji="1" lang="en-US" altLang="ja-JP" dirty="0"/>
              <a:t>y</a:t>
            </a:r>
            <a:r>
              <a:rPr kumimoji="1" lang="ja-JP" altLang="en-US" dirty="0"/>
              <a:t>の値を入れ替える場合，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 err="1"/>
              <a:t>var</a:t>
            </a:r>
            <a:r>
              <a:rPr lang="en-US" altLang="ja-JP" dirty="0"/>
              <a:t> w;</a:t>
            </a:r>
            <a:r>
              <a:rPr lang="ja-JP" altLang="en-US" dirty="0"/>
              <a:t>　　←　一時的なワークエリアである「</a:t>
            </a:r>
            <a:r>
              <a:rPr lang="en-US" altLang="ja-JP" dirty="0"/>
              <a:t>w</a:t>
            </a:r>
            <a:r>
              <a:rPr lang="ja-JP" altLang="en-US" dirty="0"/>
              <a:t>」を宣言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　　</a:t>
            </a:r>
            <a:r>
              <a:rPr kumimoji="1" lang="en-US" altLang="ja-JP" dirty="0"/>
              <a:t>w=x;</a:t>
            </a:r>
            <a:r>
              <a:rPr kumimoji="1" lang="ja-JP" altLang="en-US" dirty="0"/>
              <a:t>　　←　変数</a:t>
            </a:r>
            <a:r>
              <a:rPr kumimoji="1" lang="en-US" altLang="ja-JP" dirty="0"/>
              <a:t>x</a:t>
            </a:r>
            <a:r>
              <a:rPr kumimoji="1" lang="ja-JP" altLang="en-US" dirty="0"/>
              <a:t>を，変数</a:t>
            </a:r>
            <a:r>
              <a:rPr kumimoji="1" lang="en-US" altLang="ja-JP" dirty="0"/>
              <a:t>w</a:t>
            </a:r>
            <a:r>
              <a:rPr kumimoji="1" lang="ja-JP" altLang="en-US" dirty="0"/>
              <a:t>に格納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/>
              <a:t>x=y;</a:t>
            </a:r>
            <a:r>
              <a:rPr lang="ja-JP" altLang="en-US" dirty="0"/>
              <a:t>　　←　変数</a:t>
            </a:r>
            <a:r>
              <a:rPr lang="en-US" altLang="ja-JP" dirty="0"/>
              <a:t>y</a:t>
            </a:r>
            <a:r>
              <a:rPr lang="ja-JP" altLang="en-US" dirty="0"/>
              <a:t>を変数</a:t>
            </a:r>
            <a:r>
              <a:rPr lang="en-US" altLang="ja-JP" dirty="0"/>
              <a:t>x</a:t>
            </a:r>
            <a:r>
              <a:rPr lang="ja-JP" altLang="en-US" dirty="0"/>
              <a:t>に代入（変数</a:t>
            </a:r>
            <a:r>
              <a:rPr lang="en-US" altLang="ja-JP" dirty="0"/>
              <a:t>x</a:t>
            </a:r>
            <a:r>
              <a:rPr lang="ja-JP" altLang="en-US" dirty="0"/>
              <a:t>の中身が変数</a:t>
            </a:r>
            <a:r>
              <a:rPr lang="en-US" altLang="ja-JP" dirty="0"/>
              <a:t>y</a:t>
            </a:r>
            <a:r>
              <a:rPr lang="ja-JP" altLang="en-US" dirty="0"/>
              <a:t>に）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　　</a:t>
            </a:r>
            <a:r>
              <a:rPr kumimoji="1" lang="en-US" altLang="ja-JP" dirty="0"/>
              <a:t>y=w;</a:t>
            </a:r>
            <a:r>
              <a:rPr kumimoji="1" lang="ja-JP" altLang="en-US" dirty="0"/>
              <a:t>　　←　</a:t>
            </a:r>
            <a:r>
              <a:rPr lang="ja-JP" altLang="en-US" dirty="0"/>
              <a:t>変数</a:t>
            </a:r>
            <a:r>
              <a:rPr lang="en-US" altLang="ja-JP" dirty="0"/>
              <a:t>w</a:t>
            </a:r>
            <a:r>
              <a:rPr lang="ja-JP" altLang="en-US" dirty="0"/>
              <a:t>を変数</a:t>
            </a:r>
            <a:r>
              <a:rPr lang="en-US" altLang="ja-JP" dirty="0"/>
              <a:t>y</a:t>
            </a:r>
            <a:r>
              <a:rPr lang="ja-JP" altLang="en-US" dirty="0"/>
              <a:t>に戻す（変数</a:t>
            </a:r>
            <a:r>
              <a:rPr lang="ja-JP" altLang="en-US" dirty="0" err="1"/>
              <a:t>ｙ</a:t>
            </a:r>
            <a:r>
              <a:rPr lang="ja-JP" altLang="en-US" dirty="0"/>
              <a:t>の中身が変数</a:t>
            </a:r>
            <a:r>
              <a:rPr lang="en-US" altLang="ja-JP" dirty="0"/>
              <a:t>x</a:t>
            </a:r>
            <a:r>
              <a:rPr lang="ja-JP" altLang="en-US" dirty="0"/>
              <a:t>に）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</p:txBody>
      </p:sp>
      <p:cxnSp>
        <p:nvCxnSpPr>
          <p:cNvPr id="5" name="直線コネクタ 4"/>
          <p:cNvCxnSpPr/>
          <p:nvPr/>
        </p:nvCxnSpPr>
        <p:spPr>
          <a:xfrm flipV="1">
            <a:off x="545123" y="1107831"/>
            <a:ext cx="11025554" cy="175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458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B9952803-BE5B-3808-29CA-CF7813DD7C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12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4843124A-0D9D-BE77-F3B2-FC8AE4A897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625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489</Words>
  <Application>Microsoft Office PowerPoint</Application>
  <PresentationFormat>ワイド画面</PresentationFormat>
  <Paragraphs>48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テーマ</vt:lpstr>
      <vt:lpstr>変数の扱い(1)</vt:lpstr>
      <vt:lpstr>変数の扱い(2)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河村一樹</dc:creator>
  <cp:lastModifiedBy>河村 一樹</cp:lastModifiedBy>
  <cp:revision>24</cp:revision>
  <cp:lastPrinted>2023-01-25T12:21:59Z</cp:lastPrinted>
  <dcterms:created xsi:type="dcterms:W3CDTF">2015-02-25T04:54:48Z</dcterms:created>
  <dcterms:modified xsi:type="dcterms:W3CDTF">2024-09-10T04:13:03Z</dcterms:modified>
</cp:coreProperties>
</file>