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3415" autoAdjust="0"/>
  </p:normalViewPr>
  <p:slideViewPr>
    <p:cSldViewPr snapToGrid="0" showGuides="1">
      <p:cViewPr varScale="1">
        <p:scale>
          <a:sx n="41" d="100"/>
          <a:sy n="41" d="100"/>
        </p:scale>
        <p:origin x="19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289A092-71A1-453F-98A4-37364107E106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正方形の</a:t>
            </a:r>
            <a:r>
              <a:rPr kumimoji="1" lang="en-US" altLang="ja-JP" dirty="0"/>
              <a:t>1</a:t>
            </a:r>
            <a:r>
              <a:rPr kumimoji="1" lang="ja-JP" altLang="en-US" dirty="0"/>
              <a:t>辺の長さを，変数</a:t>
            </a:r>
            <a:r>
              <a:rPr kumimoji="1" lang="en-US" altLang="ja-JP" dirty="0"/>
              <a:t>h</a:t>
            </a:r>
            <a:r>
              <a:rPr kumimoji="1" lang="ja-JP" altLang="en-US" dirty="0"/>
              <a:t>とし，それに，キーボードから値を入力します。つまり，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h;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h=prompt(“…”,0);</a:t>
            </a:r>
            <a:r>
              <a:rPr kumimoji="1" lang="ja-JP" altLang="en-US" dirty="0"/>
              <a:t>　←　プロンプト</a:t>
            </a:r>
            <a:r>
              <a:rPr kumimoji="1" lang="en-US" altLang="ja-JP" dirty="0"/>
              <a:t>(</a:t>
            </a:r>
            <a:r>
              <a:rPr kumimoji="1" lang="ja-JP" altLang="en-US" dirty="0"/>
              <a:t>入力</a:t>
            </a:r>
            <a:r>
              <a:rPr kumimoji="1" lang="en-US" altLang="ja-JP" dirty="0"/>
              <a:t>)</a:t>
            </a:r>
            <a:r>
              <a:rPr kumimoji="1" lang="ja-JP" altLang="en-US" dirty="0"/>
              <a:t>画面が表示され，待ち状態になる。</a:t>
            </a:r>
            <a:br>
              <a:rPr kumimoji="1" lang="en-US" altLang="ja-JP" dirty="0"/>
            </a:br>
            <a:r>
              <a:rPr kumimoji="1" lang="ja-JP" altLang="en-US" dirty="0"/>
              <a:t>　　　　　　　　　　　　　　　　　また，ダブルクォテーションで囲んだ文字列（入力の</a:t>
            </a:r>
            <a:r>
              <a:rPr kumimoji="1" lang="ja-JP" altLang="en-US" dirty="0" err="1"/>
              <a:t>た</a:t>
            </a:r>
            <a:br>
              <a:rPr kumimoji="1" lang="en-US" altLang="ja-JP" dirty="0"/>
            </a:br>
            <a:r>
              <a:rPr kumimoji="1" lang="ja-JP" altLang="en-US" dirty="0"/>
              <a:t>　　　　　　　　　　　　　　　　　</a:t>
            </a:r>
            <a:r>
              <a:rPr kumimoji="1" lang="ja-JP" altLang="en-US" dirty="0" err="1"/>
              <a:t>めの</a:t>
            </a:r>
            <a:r>
              <a:rPr kumimoji="1" lang="ja-JP" altLang="en-US" dirty="0"/>
              <a:t>ガイド文）が表示される。数値を入力してエンター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キーを押すと，</a:t>
            </a:r>
            <a:r>
              <a:rPr kumimoji="1" lang="en-US" altLang="ja-JP" dirty="0"/>
              <a:t>h</a:t>
            </a:r>
            <a:r>
              <a:rPr kumimoji="1" lang="ja-JP" altLang="en-US" dirty="0"/>
              <a:t>に数値が代入される。なお，何も入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</a:t>
            </a:r>
            <a:r>
              <a:rPr kumimoji="1" lang="ja-JP" altLang="en-US" dirty="0" err="1"/>
              <a:t>力せずに</a:t>
            </a:r>
            <a:r>
              <a:rPr kumimoji="1" lang="ja-JP" altLang="en-US" dirty="0"/>
              <a:t>エンターキーを押すと，省略時の</a:t>
            </a:r>
            <a:r>
              <a:rPr kumimoji="1" lang="en-US" altLang="ja-JP" dirty="0"/>
              <a:t>0</a:t>
            </a:r>
            <a:r>
              <a:rPr kumimoji="1" lang="ja-JP" altLang="en-US" dirty="0"/>
              <a:t>が代入さ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れる。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773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prompt</a:t>
            </a:r>
            <a:r>
              <a:rPr kumimoji="1" lang="ja-JP" altLang="en-US" dirty="0"/>
              <a:t>を使って，画面から半径の値を，変数</a:t>
            </a:r>
            <a:r>
              <a:rPr kumimoji="1" lang="en-US" altLang="ja-JP" dirty="0"/>
              <a:t>r</a:t>
            </a:r>
            <a:r>
              <a:rPr kumimoji="1" lang="ja-JP" altLang="en-US" dirty="0"/>
              <a:t>に入力します。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r=prompt(“</a:t>
            </a:r>
            <a:r>
              <a:rPr kumimoji="1" lang="ja-JP" altLang="en-US" dirty="0"/>
              <a:t>半径を入力してください”，</a:t>
            </a:r>
            <a:r>
              <a:rPr kumimoji="1" lang="en-US" altLang="ja-JP" dirty="0"/>
              <a:t>0):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その後，</a:t>
            </a:r>
            <a:r>
              <a:rPr kumimoji="1" lang="en-US" altLang="ja-JP" dirty="0"/>
              <a:t>r</a:t>
            </a:r>
            <a:r>
              <a:rPr kumimoji="1" lang="ja-JP" altLang="en-US" dirty="0"/>
              <a:t>をもとに円の面積（</a:t>
            </a:r>
            <a:r>
              <a:rPr kumimoji="1" lang="en-US" altLang="ja-JP" dirty="0"/>
              <a:t>r</a:t>
            </a:r>
            <a:r>
              <a:rPr kumimoji="1" lang="ja-JP" altLang="en-US" dirty="0"/>
              <a:t>*</a:t>
            </a:r>
            <a:r>
              <a:rPr kumimoji="1" lang="en-US" altLang="ja-JP" dirty="0"/>
              <a:t>r</a:t>
            </a:r>
            <a:r>
              <a:rPr kumimoji="1" lang="ja-JP" altLang="en-US" dirty="0"/>
              <a:t>*</a:t>
            </a:r>
            <a:r>
              <a:rPr kumimoji="1" lang="en-US" altLang="ja-JP" dirty="0"/>
              <a:t>3.14</a:t>
            </a:r>
            <a:r>
              <a:rPr kumimoji="1" lang="ja-JP" altLang="en-US" dirty="0"/>
              <a:t>）を計算し，それを出力します。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978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</a:t>
            </a:r>
            <a:r>
              <a:rPr kumimoji="1" lang="en-US" altLang="ja-JP" dirty="0"/>
              <a:t>prompt</a:t>
            </a:r>
            <a:r>
              <a:rPr kumimoji="1" lang="ja-JP" altLang="en-US" dirty="0"/>
              <a:t>を使って，画面から名前を入力します。それを</a:t>
            </a:r>
            <a:r>
              <a:rPr kumimoji="1" lang="en-US" altLang="ja-JP" dirty="0" err="1"/>
              <a:t>document.write</a:t>
            </a:r>
            <a:r>
              <a:rPr kumimoji="1" lang="ja-JP" altLang="en-US" dirty="0"/>
              <a:t>文で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</a:t>
            </a:r>
            <a:r>
              <a:rPr kumimoji="1" lang="ja-JP" altLang="en-US" dirty="0"/>
              <a:t>“あなたの名前は，</a:t>
            </a:r>
            <a:r>
              <a:rPr kumimoji="1" lang="en-US" altLang="ja-JP" dirty="0"/>
              <a:t>”+</a:t>
            </a:r>
            <a:r>
              <a:rPr kumimoji="1" lang="ja-JP" altLang="en-US" dirty="0"/>
              <a:t>入力した変数</a:t>
            </a:r>
            <a:r>
              <a:rPr kumimoji="1" lang="en-US" altLang="ja-JP" dirty="0"/>
              <a:t>+”</a:t>
            </a:r>
            <a:r>
              <a:rPr kumimoji="1" lang="ja-JP" altLang="en-US" dirty="0"/>
              <a:t>です。</a:t>
            </a:r>
            <a:r>
              <a:rPr kumimoji="1" lang="en-US" altLang="ja-JP" dirty="0"/>
              <a:t>”);</a:t>
            </a:r>
          </a:p>
          <a:p>
            <a:endParaRPr kumimoji="1" lang="en-US" altLang="ja-JP"/>
          </a:p>
          <a:p>
            <a:r>
              <a:rPr kumimoji="1" lang="ja-JP" altLang="en-US"/>
              <a:t>と</a:t>
            </a:r>
            <a:r>
              <a:rPr kumimoji="1" lang="ja-JP" altLang="en-US" dirty="0"/>
              <a:t>すれば出力できます。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196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計算には，</a:t>
            </a:r>
            <a:r>
              <a:rPr kumimoji="1" lang="en-US" altLang="ja-JP" dirty="0" err="1"/>
              <a:t>Math.floor</a:t>
            </a:r>
            <a:r>
              <a:rPr kumimoji="1" lang="ja-JP" altLang="en-US" dirty="0"/>
              <a:t>という関数を使ってください。これは，割り算の結果に対して，小数点以下を切り捨てます。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5</a:t>
            </a:r>
            <a:r>
              <a:rPr kumimoji="1" lang="ja-JP" altLang="en-US" dirty="0"/>
              <a:t>桁の金額を変数</a:t>
            </a:r>
            <a:r>
              <a:rPr kumimoji="1" lang="en-US" altLang="ja-JP" dirty="0" err="1"/>
              <a:t>suji</a:t>
            </a:r>
            <a:r>
              <a:rPr kumimoji="1" lang="ja-JP" altLang="en-US" dirty="0"/>
              <a:t>とすると，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=prompt("…",0);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となります。次に，</a:t>
            </a:r>
            <a:r>
              <a:rPr kumimoji="1" lang="en-US" altLang="ja-JP" dirty="0"/>
              <a:t>1</a:t>
            </a:r>
            <a:r>
              <a:rPr kumimoji="1" lang="ja-JP" altLang="en-US" dirty="0"/>
              <a:t>万円札の枚数を変数</a:t>
            </a:r>
            <a:r>
              <a:rPr kumimoji="1" lang="en-US" altLang="ja-JP" dirty="0"/>
              <a:t>man</a:t>
            </a:r>
            <a:r>
              <a:rPr kumimoji="1" lang="ja-JP" altLang="en-US" dirty="0"/>
              <a:t>とすると，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man;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man=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/10000);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Math</a:t>
            </a:r>
            <a:r>
              <a:rPr kumimoji="1" lang="ja-JP" altLang="en-US" dirty="0"/>
              <a:t>の</a:t>
            </a:r>
            <a:r>
              <a:rPr kumimoji="1" lang="en-US" altLang="ja-JP" dirty="0"/>
              <a:t>M</a:t>
            </a:r>
            <a:r>
              <a:rPr kumimoji="1" lang="ja-JP" altLang="en-US" dirty="0"/>
              <a:t>は大文字にすること。これより，商の整数値が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　　　　　　</a:t>
            </a:r>
            <a:r>
              <a:rPr kumimoji="1" lang="en-US" altLang="ja-JP" dirty="0"/>
              <a:t>man</a:t>
            </a:r>
            <a:r>
              <a:rPr kumimoji="1" lang="ja-JP" altLang="en-US" dirty="0"/>
              <a:t>に代入されます。例えば，</a:t>
            </a:r>
            <a:r>
              <a:rPr kumimoji="1" lang="en-US" altLang="ja-JP" dirty="0"/>
              <a:t>54321</a:t>
            </a:r>
            <a:r>
              <a:rPr kumimoji="1" lang="ja-JP" altLang="en-US" dirty="0"/>
              <a:t>を入力すると，</a:t>
            </a:r>
            <a:br>
              <a:rPr kumimoji="1" lang="en-US" altLang="ja-JP" dirty="0"/>
            </a:br>
            <a:r>
              <a:rPr kumimoji="1" lang="ja-JP" altLang="en-US" dirty="0"/>
              <a:t>　　　　　　　　　　　　　　　　　　　　　　　　</a:t>
            </a:r>
            <a:r>
              <a:rPr kumimoji="1" lang="en-US" altLang="ja-JP" dirty="0"/>
              <a:t>man=5(54321÷10000=5…4321</a:t>
            </a:r>
            <a:r>
              <a:rPr kumimoji="1" lang="ja-JP" altLang="en-US" dirty="0"/>
              <a:t>で，商は</a:t>
            </a:r>
            <a:r>
              <a:rPr kumimoji="1" lang="en-US" altLang="ja-JP" dirty="0"/>
              <a:t>5)</a:t>
            </a:r>
          </a:p>
          <a:p>
            <a:r>
              <a:rPr kumimoji="1" lang="ja-JP" altLang="en-US" dirty="0"/>
              <a:t>　　　　　　　　　　　　　　　　　　　　　　　になります。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続いて，千円札の枚数を変数</a:t>
            </a:r>
            <a:r>
              <a:rPr kumimoji="1" lang="en-US" altLang="ja-JP" dirty="0" err="1"/>
              <a:t>sen</a:t>
            </a:r>
            <a:r>
              <a:rPr kumimoji="1" lang="ja-JP" altLang="en-US" dirty="0"/>
              <a:t>とすると，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=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-man*10000;</a:t>
            </a:r>
            <a:r>
              <a:rPr kumimoji="1" lang="ja-JP" altLang="en-US" dirty="0"/>
              <a:t>　←　ここで，</a:t>
            </a:r>
            <a:r>
              <a:rPr kumimoji="1" lang="en-US" altLang="ja-JP" dirty="0" err="1"/>
              <a:t>suji</a:t>
            </a:r>
            <a:r>
              <a:rPr kumimoji="1" lang="ja-JP" altLang="en-US" dirty="0"/>
              <a:t>の</a:t>
            </a:r>
            <a:r>
              <a:rPr kumimoji="1" lang="en-US" altLang="ja-JP" dirty="0"/>
              <a:t>10000</a:t>
            </a:r>
            <a:r>
              <a:rPr kumimoji="1" lang="ja-JP" altLang="en-US" dirty="0"/>
              <a:t>台の値を削除して千円台を求めます。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　例えば，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　　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=4321(54321-5×10000</a:t>
            </a:r>
            <a:r>
              <a:rPr kumimoji="1" lang="ja-JP" altLang="en-US" dirty="0"/>
              <a:t>で，</a:t>
            </a:r>
            <a:r>
              <a:rPr kumimoji="1" lang="en-US" altLang="ja-JP" dirty="0"/>
              <a:t>4321</a:t>
            </a:r>
            <a:r>
              <a:rPr kumimoji="1" lang="ja-JP" altLang="en-US" dirty="0"/>
              <a:t>に</a:t>
            </a:r>
            <a:r>
              <a:rPr kumimoji="1" lang="en-US" altLang="ja-JP" dirty="0"/>
              <a:t>)</a:t>
            </a:r>
          </a:p>
          <a:p>
            <a:r>
              <a:rPr kumimoji="1" lang="ja-JP" altLang="en-US" dirty="0"/>
              <a:t>　　　　　　　　　　　　　　　　　　になります。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sen</a:t>
            </a:r>
            <a:r>
              <a:rPr kumimoji="1" lang="en-US" altLang="ja-JP" dirty="0"/>
              <a:t>=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suji</a:t>
            </a:r>
            <a:r>
              <a:rPr kumimoji="1" lang="en-US" altLang="ja-JP" dirty="0"/>
              <a:t>/1000);</a:t>
            </a:r>
            <a:r>
              <a:rPr kumimoji="1" lang="ja-JP" altLang="en-US" dirty="0"/>
              <a:t>　←　１万円の枚数計算と同様</a:t>
            </a:r>
          </a:p>
          <a:p>
            <a:r>
              <a:rPr kumimoji="1" lang="ja-JP" altLang="en-US" dirty="0"/>
              <a:t>　</a:t>
            </a:r>
          </a:p>
          <a:p>
            <a:r>
              <a:rPr kumimoji="1" lang="ja-JP" altLang="en-US" dirty="0"/>
              <a:t>以降は，同じように繰返して，</a:t>
            </a:r>
            <a:r>
              <a:rPr kumimoji="1" lang="en-US" altLang="ja-JP" dirty="0"/>
              <a:t>1</a:t>
            </a:r>
            <a:r>
              <a:rPr kumimoji="1" lang="ja-JP" altLang="en-US" dirty="0"/>
              <a:t>桁まで求めます。そして，最後に，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(”1</a:t>
            </a:r>
            <a:r>
              <a:rPr kumimoji="1" lang="ja-JP" altLang="en-US" dirty="0"/>
              <a:t>万円札は</a:t>
            </a:r>
            <a:r>
              <a:rPr kumimoji="1" lang="en-US" altLang="ja-JP" dirty="0"/>
              <a:t>”+man+”</a:t>
            </a:r>
            <a:r>
              <a:rPr kumimoji="1" lang="ja-JP" altLang="en-US" dirty="0"/>
              <a:t>枚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&gt;”);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千円札は</a:t>
            </a:r>
            <a:r>
              <a:rPr kumimoji="1" lang="en-US" altLang="ja-JP" dirty="0"/>
              <a:t>”+</a:t>
            </a:r>
            <a:r>
              <a:rPr kumimoji="1" lang="en-US" altLang="ja-JP" dirty="0" err="1"/>
              <a:t>sen</a:t>
            </a:r>
            <a:r>
              <a:rPr kumimoji="1" lang="en-US" altLang="ja-JP" dirty="0"/>
              <a:t>+”</a:t>
            </a:r>
            <a:r>
              <a:rPr kumimoji="1" lang="ja-JP" altLang="en-US" dirty="0"/>
              <a:t>枚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&gt;”);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…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と表示します。　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787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</a:t>
            </a:r>
            <a:r>
              <a:rPr kumimoji="1" lang="ja-JP" altLang="en-US" dirty="0" err="1"/>
              <a:t>つの</a:t>
            </a:r>
            <a:r>
              <a:rPr kumimoji="1" lang="ja-JP" altLang="en-US" dirty="0"/>
              <a:t>値</a:t>
            </a:r>
            <a:r>
              <a:rPr kumimoji="1" lang="en-US" altLang="ja-JP" dirty="0"/>
              <a:t>(</a:t>
            </a:r>
            <a:r>
              <a:rPr kumimoji="1" lang="ja-JP" altLang="en-US" dirty="0"/>
              <a:t>たとえば，変数</a:t>
            </a:r>
            <a:r>
              <a:rPr kumimoji="1" lang="en-US" altLang="ja-JP" dirty="0"/>
              <a:t>x</a:t>
            </a:r>
            <a:r>
              <a:rPr kumimoji="1" lang="ja-JP" altLang="en-US" dirty="0"/>
              <a:t>と</a:t>
            </a:r>
            <a:r>
              <a:rPr kumimoji="1" lang="en-US" altLang="ja-JP" dirty="0"/>
              <a:t>y)</a:t>
            </a:r>
            <a:r>
              <a:rPr kumimoji="1" lang="ja-JP" altLang="en-US" dirty="0"/>
              <a:t>を入力するということは，</a:t>
            </a:r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x,y</a:t>
            </a:r>
            <a:r>
              <a:rPr kumimoji="1" lang="en-US" altLang="ja-JP" dirty="0"/>
              <a:t>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x=prompt("…",0);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y=prompt("…",0);</a:t>
            </a:r>
          </a:p>
          <a:p>
            <a:r>
              <a:rPr kumimoji="1" lang="ja-JP" altLang="en-US" dirty="0"/>
              <a:t>とします。そして，各演算（</a:t>
            </a:r>
            <a:r>
              <a:rPr kumimoji="1" lang="en-US" altLang="ja-JP" dirty="0"/>
              <a:t>+</a:t>
            </a:r>
            <a:r>
              <a:rPr kumimoji="1" lang="ja-JP" altLang="en-US" dirty="0"/>
              <a:t>，</a:t>
            </a:r>
            <a:r>
              <a:rPr kumimoji="1" lang="en-US" altLang="ja-JP" dirty="0"/>
              <a:t>-</a:t>
            </a:r>
            <a:r>
              <a:rPr kumimoji="1" lang="ja-JP" altLang="en-US" dirty="0"/>
              <a:t>，*，</a:t>
            </a:r>
            <a:r>
              <a:rPr kumimoji="1" lang="en-US" altLang="ja-JP" dirty="0"/>
              <a:t>/</a:t>
            </a:r>
            <a:r>
              <a:rPr kumimoji="1" lang="ja-JP" altLang="en-US" dirty="0"/>
              <a:t>，</a:t>
            </a:r>
            <a:r>
              <a:rPr kumimoji="1" lang="en-US" altLang="ja-JP" dirty="0"/>
              <a:t>%</a:t>
            </a:r>
            <a:r>
              <a:rPr kumimoji="1" lang="ja-JP" altLang="en-US" dirty="0"/>
              <a:t>）を行えばいいわけです。ただし，</a:t>
            </a:r>
            <a:r>
              <a:rPr kumimoji="1" lang="en-US" altLang="ja-JP" dirty="0"/>
              <a:t>prompt</a:t>
            </a:r>
            <a:r>
              <a:rPr kumimoji="1" lang="ja-JP" altLang="en-US" dirty="0"/>
              <a:t>文で入力された値は文字（列）扱いとなっています。そのため，</a:t>
            </a:r>
            <a:r>
              <a:rPr kumimoji="1" lang="en-US" altLang="ja-JP" dirty="0"/>
              <a:t>document</a:t>
            </a:r>
            <a:r>
              <a:rPr kumimoji="1" lang="ja-JP" altLang="en-US" dirty="0"/>
              <a:t>文の</a:t>
            </a:r>
            <a:r>
              <a:rPr kumimoji="1" lang="en-US" altLang="ja-JP" dirty="0"/>
              <a:t>+</a:t>
            </a:r>
            <a:r>
              <a:rPr kumimoji="1" lang="ja-JP" altLang="en-US" dirty="0"/>
              <a:t>（前後を連結する）が足し算とみなされます。</a:t>
            </a:r>
            <a:endParaRPr kumimoji="1" lang="en-US" altLang="ja-JP" dirty="0"/>
          </a:p>
          <a:p>
            <a:r>
              <a:rPr kumimoji="1" lang="ja-JP" altLang="en-US" dirty="0"/>
              <a:t>例えば，</a:t>
            </a:r>
            <a:r>
              <a:rPr kumimoji="1" lang="en-US" altLang="ja-JP" dirty="0"/>
              <a:t>x</a:t>
            </a:r>
            <a:r>
              <a:rPr kumimoji="1" lang="ja-JP" altLang="en-US" dirty="0"/>
              <a:t>に</a:t>
            </a:r>
            <a:r>
              <a:rPr kumimoji="1" lang="en-US" altLang="ja-JP" dirty="0"/>
              <a:t>10</a:t>
            </a:r>
            <a:r>
              <a:rPr kumimoji="1" lang="ja-JP" altLang="en-US" dirty="0"/>
              <a:t>を，</a:t>
            </a:r>
            <a:r>
              <a:rPr kumimoji="1" lang="en-US" altLang="ja-JP" dirty="0"/>
              <a:t>y</a:t>
            </a:r>
            <a:r>
              <a:rPr kumimoji="1" lang="ja-JP" altLang="en-US" dirty="0"/>
              <a:t>に</a:t>
            </a:r>
            <a:r>
              <a:rPr kumimoji="1" lang="en-US" altLang="ja-JP" dirty="0"/>
              <a:t>10</a:t>
            </a:r>
            <a:r>
              <a:rPr kumimoji="1" lang="ja-JP" altLang="en-US" dirty="0"/>
              <a:t>を入力すると，足し算の結果は</a:t>
            </a:r>
            <a:r>
              <a:rPr kumimoji="1" lang="en-US" altLang="ja-JP" dirty="0"/>
              <a:t>20</a:t>
            </a:r>
            <a:r>
              <a:rPr kumimoji="1" lang="ja-JP" altLang="en-US" dirty="0"/>
              <a:t>ではなく，</a:t>
            </a:r>
            <a:r>
              <a:rPr kumimoji="1" lang="en-US" altLang="ja-JP" dirty="0"/>
              <a:t>1010</a:t>
            </a:r>
            <a:r>
              <a:rPr kumimoji="1" lang="ja-JP" altLang="en-US" dirty="0"/>
              <a:t>（連結とみなす）となります。そこで，足し算の演算だけは，</a:t>
            </a:r>
            <a:r>
              <a:rPr kumimoji="1" lang="en-US" altLang="ja-JP" dirty="0"/>
              <a:t>eval</a:t>
            </a:r>
            <a:r>
              <a:rPr kumimoji="1" lang="ja-JP" altLang="en-US" dirty="0"/>
              <a:t>関数を使って，数値に変換します。つまり，</a:t>
            </a:r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("2</a:t>
            </a:r>
            <a:r>
              <a:rPr kumimoji="1" lang="ja-JP" altLang="en-US" dirty="0" err="1"/>
              <a:t>つの</a:t>
            </a:r>
            <a:r>
              <a:rPr kumimoji="1" lang="ja-JP" altLang="en-US" dirty="0"/>
              <a:t>値の和は</a:t>
            </a:r>
            <a:r>
              <a:rPr kumimoji="1" lang="en-US" altLang="ja-JP" dirty="0"/>
              <a:t>"+</a:t>
            </a:r>
            <a:r>
              <a:rPr kumimoji="1" lang="en-US" altLang="ja-JP" dirty="0" err="1"/>
              <a:t>eval</a:t>
            </a:r>
            <a:r>
              <a:rPr kumimoji="1" lang="en-US" altLang="ja-JP" dirty="0"/>
              <a:t>(x)+</a:t>
            </a:r>
            <a:r>
              <a:rPr kumimoji="1" lang="en-US" altLang="ja-JP" dirty="0" err="1"/>
              <a:t>eval</a:t>
            </a:r>
            <a:r>
              <a:rPr kumimoji="1" lang="en-US" altLang="ja-JP" dirty="0"/>
              <a:t>(y)+"</a:t>
            </a:r>
            <a:r>
              <a:rPr kumimoji="1" lang="ja-JP" altLang="en-US" dirty="0"/>
              <a:t>である。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&gt;");</a:t>
            </a:r>
          </a:p>
          <a:p>
            <a:r>
              <a:rPr kumimoji="1" lang="ja-JP" altLang="en-US" dirty="0"/>
              <a:t>とします。あるいは，足し算の結果を変数</a:t>
            </a:r>
            <a:r>
              <a:rPr kumimoji="1" lang="en-US" altLang="ja-JP" dirty="0" err="1"/>
              <a:t>wa</a:t>
            </a:r>
            <a:r>
              <a:rPr kumimoji="1" lang="ja-JP" altLang="en-US" dirty="0"/>
              <a:t>に代入するとき，</a:t>
            </a:r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baseline="0" dirty="0"/>
              <a:t> </a:t>
            </a:r>
            <a:r>
              <a:rPr kumimoji="1" lang="en-US" altLang="ja-JP" baseline="0" dirty="0" err="1"/>
              <a:t>wa</a:t>
            </a:r>
            <a:r>
              <a:rPr kumimoji="1" lang="en-US" altLang="ja-JP" baseline="0" dirty="0"/>
              <a:t>;</a:t>
            </a:r>
          </a:p>
          <a:p>
            <a:r>
              <a:rPr kumimoji="1" lang="ja-JP" altLang="en-US" baseline="0" dirty="0"/>
              <a:t>　　</a:t>
            </a:r>
            <a:r>
              <a:rPr kumimoji="1" lang="en-US" altLang="ja-JP" baseline="0" dirty="0" err="1"/>
              <a:t>wa</a:t>
            </a:r>
            <a:r>
              <a:rPr kumimoji="1" lang="en-US" altLang="ja-JP" baseline="0" dirty="0"/>
              <a:t>=</a:t>
            </a:r>
            <a:r>
              <a:rPr kumimoji="1" lang="en-US" altLang="ja-JP" baseline="0" dirty="0" err="1"/>
              <a:t>eval</a:t>
            </a:r>
            <a:r>
              <a:rPr kumimoji="1" lang="en-US" altLang="ja-JP" baseline="0" dirty="0"/>
              <a:t>(x)+</a:t>
            </a:r>
            <a:r>
              <a:rPr kumimoji="1" lang="en-US" altLang="ja-JP" baseline="0" dirty="0" err="1"/>
              <a:t>eval</a:t>
            </a:r>
            <a:r>
              <a:rPr kumimoji="1" lang="en-US" altLang="ja-JP" baseline="0" dirty="0"/>
              <a:t>(y);</a:t>
            </a:r>
          </a:p>
          <a:p>
            <a:r>
              <a:rPr kumimoji="1" lang="ja-JP" altLang="en-US" baseline="0" dirty="0"/>
              <a:t>として，</a:t>
            </a:r>
            <a:endParaRPr kumimoji="1" lang="en-US" altLang="ja-JP" baseline="0" dirty="0"/>
          </a:p>
          <a:p>
            <a:r>
              <a:rPr kumimoji="1" lang="ja-JP" altLang="en-US" baseline="0" dirty="0"/>
              <a:t>　　</a:t>
            </a:r>
            <a:r>
              <a:rPr kumimoji="1" lang="en-US" altLang="ja-JP" baseline="0" dirty="0" err="1"/>
              <a:t>document.write</a:t>
            </a:r>
            <a:r>
              <a:rPr kumimoji="1" lang="en-US" altLang="ja-JP" baseline="0" dirty="0"/>
              <a:t>("2</a:t>
            </a:r>
            <a:r>
              <a:rPr kumimoji="1" lang="ja-JP" altLang="en-US" baseline="0" dirty="0" err="1"/>
              <a:t>つの</a:t>
            </a:r>
            <a:r>
              <a:rPr kumimoji="1" lang="ja-JP" altLang="en-US" baseline="0" dirty="0"/>
              <a:t>値の和は</a:t>
            </a:r>
            <a:r>
              <a:rPr kumimoji="1" lang="en-US" altLang="ja-JP" baseline="0" dirty="0"/>
              <a:t>"+</a:t>
            </a:r>
            <a:r>
              <a:rPr kumimoji="1" lang="en-US" altLang="ja-JP" baseline="0" dirty="0" err="1"/>
              <a:t>wa</a:t>
            </a:r>
            <a:r>
              <a:rPr kumimoji="1" lang="en-US" altLang="ja-JP" baseline="0" dirty="0"/>
              <a:t>+"</a:t>
            </a:r>
            <a:r>
              <a:rPr kumimoji="1" lang="ja-JP" altLang="en-US" baseline="0" dirty="0"/>
              <a:t>である。</a:t>
            </a:r>
            <a:r>
              <a:rPr kumimoji="1" lang="en-US" altLang="ja-JP" baseline="0" dirty="0"/>
              <a:t>&lt;</a:t>
            </a:r>
            <a:r>
              <a:rPr kumimoji="1" lang="en-US" altLang="ja-JP" baseline="0" dirty="0" err="1"/>
              <a:t>br</a:t>
            </a:r>
            <a:r>
              <a:rPr kumimoji="1" lang="en-US" altLang="ja-JP" baseline="0" dirty="0"/>
              <a:t>&gt;");</a:t>
            </a:r>
          </a:p>
          <a:p>
            <a:r>
              <a:rPr kumimoji="1" lang="ja-JP" altLang="en-US" dirty="0"/>
              <a:t>としてもよいです。なお，和以外の演算（</a:t>
            </a:r>
            <a:r>
              <a:rPr kumimoji="1" lang="en-US" altLang="ja-JP" dirty="0"/>
              <a:t>-</a:t>
            </a:r>
            <a:r>
              <a:rPr kumimoji="1" lang="ja-JP" altLang="en-US" dirty="0" err="1"/>
              <a:t>，</a:t>
            </a:r>
            <a:r>
              <a:rPr kumimoji="1" lang="en-US" altLang="ja-JP" dirty="0"/>
              <a:t>*</a:t>
            </a:r>
            <a:r>
              <a:rPr kumimoji="1" lang="ja-JP" altLang="en-US" dirty="0" err="1"/>
              <a:t>，</a:t>
            </a:r>
            <a:r>
              <a:rPr kumimoji="1" lang="en-US" altLang="ja-JP" dirty="0"/>
              <a:t>/</a:t>
            </a:r>
            <a:r>
              <a:rPr kumimoji="1" lang="ja-JP" altLang="en-US" dirty="0" err="1"/>
              <a:t>，</a:t>
            </a:r>
            <a:r>
              <a:rPr kumimoji="1" lang="en-US" altLang="ja-JP" dirty="0"/>
              <a:t>%</a:t>
            </a:r>
            <a:r>
              <a:rPr kumimoji="1" lang="ja-JP" altLang="en-US" dirty="0"/>
              <a:t>）では，</a:t>
            </a:r>
            <a:r>
              <a:rPr kumimoji="1" lang="en-US" altLang="ja-JP" dirty="0" err="1"/>
              <a:t>eval</a:t>
            </a:r>
            <a:r>
              <a:rPr kumimoji="1" lang="ja-JP" altLang="en-US" dirty="0"/>
              <a:t>関数を使わなくても問題ありません。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583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2334"/>
          </a:xfrm>
        </p:spPr>
        <p:txBody>
          <a:bodyPr/>
          <a:lstStyle/>
          <a:p>
            <a:r>
              <a:rPr lang="ja-JP" altLang="en-US" dirty="0"/>
              <a:t>画面からの入力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72746"/>
            <a:ext cx="10515600" cy="4904217"/>
          </a:xfrm>
        </p:spPr>
        <p:txBody>
          <a:bodyPr/>
          <a:lstStyle/>
          <a:p>
            <a:r>
              <a:rPr kumimoji="1" lang="en-US" altLang="ja-JP" dirty="0"/>
              <a:t>&lt;</a:t>
            </a:r>
            <a:r>
              <a:rPr kumimoji="1" lang="ja-JP" altLang="en-US" dirty="0"/>
              <a:t>変数</a:t>
            </a:r>
            <a:r>
              <a:rPr kumimoji="1" lang="en-US" altLang="ja-JP" dirty="0"/>
              <a:t>&gt;=prompt(“</a:t>
            </a:r>
            <a:r>
              <a:rPr kumimoji="1" lang="ja-JP" altLang="en-US" dirty="0"/>
              <a:t>ガイド文</a:t>
            </a:r>
            <a:r>
              <a:rPr kumimoji="1" lang="en-US" altLang="ja-JP" dirty="0"/>
              <a:t>”[,&lt;</a:t>
            </a:r>
            <a:r>
              <a:rPr kumimoji="1" lang="ja-JP" altLang="en-US" dirty="0"/>
              <a:t>初期値</a:t>
            </a:r>
            <a:r>
              <a:rPr kumimoji="1" lang="en-US" altLang="ja-JP" dirty="0"/>
              <a:t>&gt;]);</a:t>
            </a:r>
          </a:p>
          <a:p>
            <a:pPr marL="0" indent="0">
              <a:buNone/>
            </a:pPr>
            <a:r>
              <a:rPr lang="ja-JP" altLang="en-US" dirty="0"/>
              <a:t>　　プロンプト画面　→　　ガイド文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</a:t>
            </a:r>
            <a:r>
              <a:rPr lang="en-US" altLang="ja-JP" dirty="0"/>
              <a:t>_</a:t>
            </a:r>
            <a:r>
              <a:rPr lang="ja-JP" altLang="en-US" u="sng" dirty="0"/>
              <a:t>　←　アンダーカーソルが点滅</a:t>
            </a:r>
            <a:endParaRPr kumimoji="1" lang="en-US" altLang="ja-JP" u="sng" dirty="0"/>
          </a:p>
          <a:p>
            <a:r>
              <a:rPr lang="ja-JP" altLang="en-US" dirty="0"/>
              <a:t>ガイド文は，プロンプト画面で何を入力するかを案内する文</a:t>
            </a:r>
            <a:endParaRPr lang="en-US" altLang="ja-JP" dirty="0"/>
          </a:p>
          <a:p>
            <a:r>
              <a:rPr lang="en-US" altLang="ja-JP" dirty="0"/>
              <a:t>&lt;</a:t>
            </a:r>
            <a:r>
              <a:rPr lang="ja-JP" altLang="en-US" dirty="0"/>
              <a:t>初期値</a:t>
            </a:r>
            <a:r>
              <a:rPr lang="en-US" altLang="ja-JP" dirty="0"/>
              <a:t>&gt;</a:t>
            </a:r>
            <a:r>
              <a:rPr lang="ja-JP" altLang="en-US" dirty="0"/>
              <a:t>を入れると，何もキー入力せずに</a:t>
            </a:r>
            <a:r>
              <a:rPr lang="en-US" altLang="ja-JP" dirty="0"/>
              <a:t>Enter</a:t>
            </a:r>
            <a:r>
              <a:rPr lang="ja-JP" altLang="en-US" dirty="0"/>
              <a:t>を押した場合に</a:t>
            </a:r>
            <a:r>
              <a:rPr lang="en-US" altLang="ja-JP" dirty="0"/>
              <a:t>&lt;</a:t>
            </a:r>
            <a:r>
              <a:rPr lang="ja-JP" altLang="en-US" dirty="0"/>
              <a:t>変数</a:t>
            </a:r>
            <a:r>
              <a:rPr lang="en-US" altLang="ja-JP" dirty="0"/>
              <a:t>&gt;</a:t>
            </a:r>
            <a:r>
              <a:rPr lang="ja-JP" altLang="en-US" dirty="0"/>
              <a:t>に代入される値。ただし，省略してもよい</a:t>
            </a:r>
            <a:endParaRPr lang="en-US" altLang="ja-JP" dirty="0"/>
          </a:p>
          <a:p>
            <a:r>
              <a:rPr lang="ja-JP" altLang="en-US" dirty="0"/>
              <a:t>アンダーカーソルで入力した値は，</a:t>
            </a:r>
            <a:r>
              <a:rPr lang="en-US" altLang="ja-JP" dirty="0"/>
              <a:t>&lt;</a:t>
            </a:r>
            <a:r>
              <a:rPr lang="ja-JP" altLang="en-US" dirty="0"/>
              <a:t>変数</a:t>
            </a:r>
            <a:r>
              <a:rPr lang="en-US" altLang="ja-JP" dirty="0"/>
              <a:t>&gt;</a:t>
            </a:r>
            <a:r>
              <a:rPr lang="ja-JP" altLang="en-US" dirty="0"/>
              <a:t>に代入される</a:t>
            </a:r>
            <a:endParaRPr lang="en-US" altLang="ja-JP" dirty="0"/>
          </a:p>
          <a:p>
            <a:r>
              <a:rPr lang="en-US" altLang="ja-JP" dirty="0"/>
              <a:t>&lt;</a:t>
            </a:r>
            <a:r>
              <a:rPr lang="ja-JP" altLang="en-US" dirty="0"/>
              <a:t>変数</a:t>
            </a:r>
            <a:r>
              <a:rPr lang="en-US" altLang="ja-JP" dirty="0"/>
              <a:t>&gt;</a:t>
            </a:r>
            <a:r>
              <a:rPr lang="ja-JP" altLang="en-US" dirty="0"/>
              <a:t>に代入される値は，文字（列）として扱われる。このため，</a:t>
            </a:r>
            <a:r>
              <a:rPr lang="en-US" altLang="ja-JP" dirty="0" err="1"/>
              <a:t>document.write</a:t>
            </a:r>
            <a:r>
              <a:rPr lang="ja-JP" altLang="en-US" dirty="0"/>
              <a:t>内で足し算をする場合，</a:t>
            </a:r>
            <a:r>
              <a:rPr lang="en-US" altLang="ja-JP" dirty="0" err="1"/>
              <a:t>eval</a:t>
            </a:r>
            <a:r>
              <a:rPr lang="ja-JP" altLang="en-US" dirty="0"/>
              <a:t>関数（数値に変換する）を用いる　→　</a:t>
            </a:r>
            <a:r>
              <a:rPr lang="en-US" altLang="ja-JP" dirty="0" err="1"/>
              <a:t>document.write</a:t>
            </a:r>
            <a:r>
              <a:rPr lang="en-US" altLang="ja-JP" dirty="0"/>
              <a:t>(“</a:t>
            </a:r>
            <a:r>
              <a:rPr lang="ja-JP" altLang="en-US" dirty="0"/>
              <a:t>和は</a:t>
            </a:r>
            <a:r>
              <a:rPr lang="en-US" altLang="ja-JP" dirty="0"/>
              <a:t>”,</a:t>
            </a:r>
            <a:r>
              <a:rPr lang="en-US" altLang="ja-JP" dirty="0" err="1"/>
              <a:t>eval</a:t>
            </a:r>
            <a:r>
              <a:rPr lang="en-US" altLang="ja-JP" dirty="0"/>
              <a:t>(x)+</a:t>
            </a:r>
            <a:r>
              <a:rPr lang="en-US" altLang="ja-JP" dirty="0" err="1"/>
              <a:t>eval</a:t>
            </a:r>
            <a:r>
              <a:rPr lang="en-US" altLang="ja-JP" dirty="0"/>
              <a:t>(y));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531341" y="1037968"/>
            <a:ext cx="11071654" cy="494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4497859" y="1618735"/>
            <a:ext cx="6561438" cy="11244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695568" y="2304534"/>
            <a:ext cx="6017740" cy="438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642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6010FCD7-3861-9E78-9E5C-6028309644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1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BAE0B633-F7F1-0490-3222-942BA0200D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7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BC684264-C79B-7455-7F0F-49B621FFE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29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EC53FD0-B632-AF3C-C1CA-E578B70E0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図 5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A85F2CF6-6C84-2522-DAD3-2DE1527C8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図 7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36F22EA5-41C8-60C9-8B12-1DDD12E38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4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28999455-065F-999F-7E49-ABF6F3172B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56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888</Words>
  <Application>Microsoft Office PowerPoint</Application>
  <PresentationFormat>ワイド画面</PresentationFormat>
  <Paragraphs>76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テーマ</vt:lpstr>
      <vt:lpstr>画面からの入力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34</cp:revision>
  <cp:lastPrinted>2022-09-17T05:46:08Z</cp:lastPrinted>
  <dcterms:created xsi:type="dcterms:W3CDTF">2015-02-25T04:54:48Z</dcterms:created>
  <dcterms:modified xsi:type="dcterms:W3CDTF">2024-09-09T07:39:08Z</dcterms:modified>
</cp:coreProperties>
</file>