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7104063" cy="10234613"/>
  <p:custDataLst>
    <p:tags r:id="rId14"/>
  </p:custData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64390" autoAdjust="0"/>
  </p:normalViewPr>
  <p:slideViewPr>
    <p:cSldViewPr snapToGrid="0" showGuides="1">
      <p:cViewPr varScale="1">
        <p:scale>
          <a:sx n="65" d="100"/>
          <a:sy n="65" d="100"/>
        </p:scale>
        <p:origin x="1292" y="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4289A092-71A1-453F-98A4-37364107E106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D1CCD4C5-9C94-417F-BFC3-34D987133C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0207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 </a:t>
            </a:r>
            <a:r>
              <a:rPr kumimoji="1" lang="en-US" altLang="ja-JP" dirty="0"/>
              <a:t>for</a:t>
            </a:r>
            <a:r>
              <a:rPr kumimoji="1" lang="ja-JP" altLang="en-US" dirty="0"/>
              <a:t>文は，</a:t>
            </a:r>
            <a:endParaRPr kumimoji="1" lang="en-US" altLang="ja-JP" dirty="0"/>
          </a:p>
          <a:p>
            <a:endParaRPr kumimoji="1" lang="ja-JP" altLang="en-US" dirty="0"/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for (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=1;i&lt;=100;i++) {</a:t>
            </a:r>
            <a:r>
              <a:rPr kumimoji="1" lang="ja-JP" altLang="en-US" dirty="0"/>
              <a:t>　←　「</a:t>
            </a:r>
            <a:r>
              <a:rPr kumimoji="1" lang="en-US" altLang="ja-JP" dirty="0" err="1"/>
              <a:t>i</a:t>
            </a:r>
            <a:r>
              <a:rPr kumimoji="1" lang="ja-JP" altLang="en-US" dirty="0"/>
              <a:t>は，</a:t>
            </a:r>
            <a:r>
              <a:rPr kumimoji="1" lang="en-US" altLang="ja-JP" dirty="0"/>
              <a:t>1</a:t>
            </a:r>
            <a:r>
              <a:rPr kumimoji="1" lang="ja-JP" altLang="en-US" dirty="0"/>
              <a:t>から</a:t>
            </a:r>
            <a:r>
              <a:rPr kumimoji="1" lang="en-US" altLang="ja-JP" dirty="0"/>
              <a:t>100</a:t>
            </a:r>
            <a:r>
              <a:rPr kumimoji="1" lang="ja-JP" altLang="en-US" dirty="0"/>
              <a:t>まで，</a:t>
            </a:r>
            <a:r>
              <a:rPr kumimoji="1" lang="en-US" altLang="ja-JP" dirty="0"/>
              <a:t>1</a:t>
            </a:r>
            <a:r>
              <a:rPr kumimoji="1" lang="ja-JP" altLang="en-US" dirty="0" err="1"/>
              <a:t>ずつ</a:t>
            </a:r>
            <a:r>
              <a:rPr kumimoji="1" lang="ja-JP" altLang="en-US" dirty="0"/>
              <a:t>カウントアップを繰り返す」という意味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if(i%2==0) {</a:t>
            </a:r>
            <a:r>
              <a:rPr kumimoji="1" lang="ja-JP" altLang="en-US" dirty="0"/>
              <a:t>　←　</a:t>
            </a:r>
            <a:r>
              <a:rPr kumimoji="1" lang="en-US" altLang="ja-JP" dirty="0" err="1"/>
              <a:t>i</a:t>
            </a:r>
            <a:r>
              <a:rPr kumimoji="1" lang="ja-JP" altLang="en-US" dirty="0"/>
              <a:t>を</a:t>
            </a:r>
            <a:r>
              <a:rPr kumimoji="1" lang="en-US" altLang="ja-JP" dirty="0"/>
              <a:t>2</a:t>
            </a:r>
            <a:r>
              <a:rPr kumimoji="1" lang="ja-JP" altLang="en-US" dirty="0"/>
              <a:t>で割った余りがゼロの場合</a:t>
            </a:r>
            <a:r>
              <a:rPr kumimoji="1" lang="en-US" altLang="ja-JP" dirty="0"/>
              <a:t>(</a:t>
            </a:r>
            <a:r>
              <a:rPr kumimoji="1" lang="ja-JP" altLang="en-US" dirty="0"/>
              <a:t>つまり，偶数のときということ</a:t>
            </a:r>
            <a:r>
              <a:rPr kumimoji="1" lang="en-US" altLang="ja-JP" dirty="0"/>
              <a:t>)</a:t>
            </a:r>
          </a:p>
          <a:p>
            <a:r>
              <a:rPr kumimoji="1" lang="ja-JP" altLang="en-US" dirty="0"/>
              <a:t>　　　　</a:t>
            </a:r>
            <a:r>
              <a:rPr kumimoji="1" lang="en-US" altLang="ja-JP" dirty="0"/>
              <a:t>…;</a:t>
            </a:r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}</a:t>
            </a:r>
            <a:r>
              <a:rPr kumimoji="1" lang="ja-JP" altLang="en-US" dirty="0"/>
              <a:t>　←　</a:t>
            </a:r>
            <a:r>
              <a:rPr kumimoji="1" lang="en-US" altLang="ja-JP" dirty="0"/>
              <a:t>if</a:t>
            </a:r>
            <a:r>
              <a:rPr kumimoji="1" lang="ja-JP" altLang="en-US" dirty="0"/>
              <a:t>文の閉じ中括弧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}</a:t>
            </a:r>
            <a:r>
              <a:rPr kumimoji="1" lang="ja-JP" altLang="en-US" dirty="0"/>
              <a:t>　←　</a:t>
            </a:r>
            <a:r>
              <a:rPr kumimoji="1" lang="en-US" altLang="ja-JP" dirty="0"/>
              <a:t>for</a:t>
            </a:r>
            <a:r>
              <a:rPr kumimoji="1" lang="ja-JP" altLang="en-US" dirty="0"/>
              <a:t>文の閉じ中括弧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とします。 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80729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for</a:t>
            </a:r>
            <a:r>
              <a:rPr kumimoji="1" lang="ja-JP" altLang="en-US" dirty="0"/>
              <a:t>文を，</a:t>
            </a:r>
            <a:r>
              <a:rPr kumimoji="1" lang="en-US" altLang="ja-JP" dirty="0"/>
              <a:t>do while</a:t>
            </a:r>
            <a:r>
              <a:rPr kumimoji="1" lang="ja-JP" altLang="en-US" dirty="0"/>
              <a:t>文（後判定繰り返し）に変える場合，次のようになります。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en-US" altLang="ja-JP" dirty="0"/>
              <a:t>var 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;</a:t>
            </a:r>
          </a:p>
          <a:p>
            <a:r>
              <a:rPr kumimoji="1" lang="en-US" altLang="ja-JP" dirty="0"/>
              <a:t>for</a:t>
            </a:r>
            <a:r>
              <a:rPr kumimoji="1" lang="ja-JP" altLang="en-US" dirty="0"/>
              <a:t> </a:t>
            </a:r>
            <a:r>
              <a:rPr kumimoji="1" lang="en-US" altLang="ja-JP" dirty="0"/>
              <a:t>(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=1;i&lt;=100;i++)</a:t>
            </a:r>
            <a:r>
              <a:rPr kumimoji="1" lang="ja-JP" altLang="en-US" dirty="0"/>
              <a:t> </a:t>
            </a:r>
            <a:r>
              <a:rPr kumimoji="1" lang="en-US" altLang="ja-JP" dirty="0"/>
              <a:t>{</a:t>
            </a:r>
          </a:p>
          <a:p>
            <a:r>
              <a:rPr kumimoji="1" lang="ja-JP" altLang="en-US" dirty="0"/>
              <a:t>　　繰り返し文</a:t>
            </a:r>
            <a:r>
              <a:rPr kumimoji="1" lang="en-US" altLang="ja-JP" dirty="0"/>
              <a:t>;</a:t>
            </a:r>
          </a:p>
          <a:p>
            <a:r>
              <a:rPr kumimoji="1" lang="en-US" altLang="ja-JP" dirty="0"/>
              <a:t>}</a:t>
            </a:r>
          </a:p>
          <a:p>
            <a:r>
              <a:rPr kumimoji="1" lang="ja-JP" altLang="en-US" dirty="0"/>
              <a:t>　　　　↓</a:t>
            </a:r>
            <a:endParaRPr kumimoji="1" lang="en-US" altLang="ja-JP" dirty="0"/>
          </a:p>
          <a:p>
            <a:r>
              <a:rPr kumimoji="1" lang="en-US" altLang="ja-JP" dirty="0"/>
              <a:t>var 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;</a:t>
            </a:r>
          </a:p>
          <a:p>
            <a:r>
              <a:rPr kumimoji="1" lang="en-US" altLang="ja-JP"/>
              <a:t>I=1;</a:t>
            </a:r>
            <a:endParaRPr kumimoji="1" lang="en-US" altLang="ja-JP" dirty="0"/>
          </a:p>
          <a:p>
            <a:r>
              <a:rPr kumimoji="1" lang="en-US" altLang="ja-JP" dirty="0"/>
              <a:t>do {</a:t>
            </a:r>
          </a:p>
          <a:p>
            <a:r>
              <a:rPr kumimoji="1" lang="ja-JP" altLang="en-US" dirty="0"/>
              <a:t>　　繰り返し文</a:t>
            </a:r>
            <a:r>
              <a:rPr kumimoji="1" lang="en-US" altLang="ja-JP" dirty="0"/>
              <a:t>;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++;}</a:t>
            </a:r>
          </a:p>
          <a:p>
            <a:r>
              <a:rPr kumimoji="1" lang="en-US" altLang="ja-JP" dirty="0"/>
              <a:t>while (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&lt;=100) </a:t>
            </a:r>
            <a:r>
              <a:rPr kumimoji="1" lang="ja-JP" altLang="en-US" dirty="0"/>
              <a:t>　←　</a:t>
            </a:r>
            <a:r>
              <a:rPr kumimoji="1" lang="en-US" altLang="ja-JP" dirty="0"/>
              <a:t>(</a:t>
            </a:r>
            <a:r>
              <a:rPr kumimoji="1" lang="ja-JP" altLang="en-US" dirty="0"/>
              <a:t>注</a:t>
            </a:r>
            <a:r>
              <a:rPr kumimoji="1" lang="en-US" altLang="ja-JP" dirty="0"/>
              <a:t>)</a:t>
            </a:r>
            <a:r>
              <a:rPr kumimoji="1" lang="ja-JP" altLang="en-US" dirty="0"/>
              <a:t>　右括弧の次に，セミコロン</a:t>
            </a:r>
            <a:r>
              <a:rPr kumimoji="1" lang="en-US" altLang="ja-JP" dirty="0"/>
              <a:t>(;)</a:t>
            </a:r>
            <a:r>
              <a:rPr kumimoji="1" lang="ja-JP" altLang="en-US" dirty="0"/>
              <a:t>は不要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これによって，規則的に</a:t>
            </a:r>
            <a:r>
              <a:rPr kumimoji="1" lang="en-US" altLang="ja-JP" dirty="0"/>
              <a:t>if</a:t>
            </a:r>
            <a:r>
              <a:rPr kumimoji="1" lang="ja-JP" altLang="en-US" dirty="0"/>
              <a:t>文を</a:t>
            </a:r>
            <a:r>
              <a:rPr kumimoji="1" lang="en-US" altLang="ja-JP" dirty="0"/>
              <a:t>do while</a:t>
            </a:r>
            <a:r>
              <a:rPr kumimoji="1" lang="ja-JP" altLang="en-US" dirty="0"/>
              <a:t>文に変換することができます。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97188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for</a:t>
            </a:r>
            <a:r>
              <a:rPr kumimoji="1" lang="en-US" altLang="ja-JP" baseline="0" dirty="0"/>
              <a:t> (</a:t>
            </a:r>
            <a:r>
              <a:rPr kumimoji="1" lang="en-US" altLang="ja-JP" baseline="0" dirty="0" err="1"/>
              <a:t>i</a:t>
            </a:r>
            <a:r>
              <a:rPr kumimoji="1" lang="en-US" altLang="ja-JP" baseline="0" dirty="0"/>
              <a:t>=1;i&lt;=9;i++){</a:t>
            </a:r>
          </a:p>
          <a:p>
            <a:r>
              <a:rPr kumimoji="1" lang="en-US" altLang="ja-JP" baseline="0" dirty="0"/>
              <a:t>   </a:t>
            </a:r>
            <a:r>
              <a:rPr kumimoji="1" lang="en-US" altLang="ja-JP" baseline="0" dirty="0" err="1"/>
              <a:t>document.write</a:t>
            </a:r>
            <a:r>
              <a:rPr kumimoji="1" lang="en-US" altLang="ja-JP" baseline="0" dirty="0"/>
              <a:t>(“  “+</a:t>
            </a:r>
            <a:r>
              <a:rPr kumimoji="1" lang="en-US" altLang="ja-JP" baseline="0" dirty="0" err="1"/>
              <a:t>i</a:t>
            </a:r>
            <a:r>
              <a:rPr kumimoji="1" lang="en-US" altLang="ja-JP" baseline="0" dirty="0"/>
              <a:t>);</a:t>
            </a:r>
          </a:p>
          <a:p>
            <a:r>
              <a:rPr kumimoji="1" lang="en-US" altLang="ja-JP" baseline="0" dirty="0"/>
              <a:t>}</a:t>
            </a:r>
          </a:p>
          <a:p>
            <a:r>
              <a:rPr kumimoji="1" lang="ja-JP" altLang="en-US" baseline="0" dirty="0"/>
              <a:t>という</a:t>
            </a:r>
            <a:r>
              <a:rPr kumimoji="1" lang="en-US" altLang="ja-JP" baseline="0" dirty="0"/>
              <a:t>for</a:t>
            </a:r>
            <a:r>
              <a:rPr kumimoji="1" lang="ja-JP" altLang="en-US" baseline="0" dirty="0"/>
              <a:t>文を，</a:t>
            </a:r>
            <a:r>
              <a:rPr kumimoji="1" lang="en-US" altLang="ja-JP" baseline="0" dirty="0"/>
              <a:t>do</a:t>
            </a:r>
            <a:r>
              <a:rPr kumimoji="1" lang="ja-JP" altLang="en-US" baseline="0" dirty="0"/>
              <a:t>　</a:t>
            </a:r>
            <a:r>
              <a:rPr kumimoji="1" lang="en-US" altLang="ja-JP" baseline="0" dirty="0"/>
              <a:t>while</a:t>
            </a:r>
            <a:r>
              <a:rPr kumimoji="1" lang="ja-JP" altLang="en-US" baseline="0" dirty="0"/>
              <a:t>文に変換すると，</a:t>
            </a:r>
            <a:endParaRPr kumimoji="1" lang="en-US" altLang="ja-JP" baseline="0" dirty="0"/>
          </a:p>
          <a:p>
            <a:endParaRPr kumimoji="1" lang="en-US" altLang="ja-JP" baseline="0" dirty="0"/>
          </a:p>
          <a:p>
            <a:r>
              <a:rPr kumimoji="1" lang="en-US" altLang="ja-JP" baseline="0" dirty="0" err="1"/>
              <a:t>i</a:t>
            </a:r>
            <a:r>
              <a:rPr kumimoji="1" lang="en-US" altLang="ja-JP" baseline="0" dirty="0"/>
              <a:t>=1;</a:t>
            </a:r>
          </a:p>
          <a:p>
            <a:r>
              <a:rPr kumimoji="1" lang="en-US" altLang="ja-JP" baseline="0" dirty="0"/>
              <a:t>do{</a:t>
            </a:r>
          </a:p>
          <a:p>
            <a:r>
              <a:rPr kumimoji="1" lang="en-US" altLang="ja-JP" baseline="0" dirty="0"/>
              <a:t>   </a:t>
            </a:r>
            <a:r>
              <a:rPr kumimoji="1" lang="en-US" altLang="ja-JP" baseline="0" dirty="0" err="1"/>
              <a:t>document.write</a:t>
            </a:r>
            <a:r>
              <a:rPr kumimoji="1" lang="en-US" altLang="ja-JP" baseline="0" dirty="0"/>
              <a:t>(“  “+</a:t>
            </a:r>
            <a:r>
              <a:rPr kumimoji="1" lang="en-US" altLang="ja-JP" baseline="0" dirty="0" err="1"/>
              <a:t>i</a:t>
            </a:r>
            <a:r>
              <a:rPr kumimoji="1" lang="en-US" altLang="ja-JP" baseline="0" dirty="0"/>
              <a:t>);</a:t>
            </a:r>
          </a:p>
          <a:p>
            <a:r>
              <a:rPr kumimoji="1" lang="en-US" altLang="ja-JP" baseline="0" dirty="0"/>
              <a:t>   </a:t>
            </a:r>
            <a:r>
              <a:rPr kumimoji="1" lang="en-US" altLang="ja-JP" baseline="0" dirty="0" err="1"/>
              <a:t>i</a:t>
            </a:r>
            <a:r>
              <a:rPr kumimoji="1" lang="en-US" altLang="ja-JP" baseline="0" dirty="0"/>
              <a:t>++;}</a:t>
            </a:r>
          </a:p>
          <a:p>
            <a:r>
              <a:rPr kumimoji="1" lang="en-US" altLang="ja-JP" baseline="0" dirty="0"/>
              <a:t>while(</a:t>
            </a:r>
            <a:r>
              <a:rPr kumimoji="1" lang="en-US" altLang="ja-JP" baseline="0" dirty="0" err="1"/>
              <a:t>i</a:t>
            </a:r>
            <a:r>
              <a:rPr kumimoji="1" lang="en-US" altLang="ja-JP" baseline="0" dirty="0"/>
              <a:t>&lt;=9)</a:t>
            </a:r>
          </a:p>
          <a:p>
            <a:r>
              <a:rPr kumimoji="1" lang="ja-JP" altLang="en-US" baseline="0" dirty="0"/>
              <a:t>となります。以下，同様にしてそれぞれの</a:t>
            </a:r>
            <a:r>
              <a:rPr kumimoji="1" lang="en-US" altLang="ja-JP" baseline="0" dirty="0"/>
              <a:t>for</a:t>
            </a:r>
            <a:r>
              <a:rPr kumimoji="1" lang="ja-JP" altLang="en-US" baseline="0" dirty="0"/>
              <a:t>文を</a:t>
            </a:r>
            <a:r>
              <a:rPr kumimoji="1" lang="en-US" altLang="ja-JP" baseline="0" dirty="0"/>
              <a:t>do while</a:t>
            </a:r>
            <a:r>
              <a:rPr kumimoji="1" lang="ja-JP" altLang="en-US" baseline="0" dirty="0"/>
              <a:t>文に変換すればいいわけです。</a:t>
            </a:r>
            <a:r>
              <a:rPr kumimoji="1" lang="en-US" altLang="ja-JP" baseline="0" dirty="0"/>
              <a:t>9×9</a:t>
            </a:r>
            <a:r>
              <a:rPr kumimoji="1" lang="ja-JP" altLang="en-US" baseline="0" dirty="0"/>
              <a:t>の表については，</a:t>
            </a:r>
            <a:endParaRPr kumimoji="1" lang="en-US" altLang="ja-JP" baseline="0" dirty="0"/>
          </a:p>
          <a:p>
            <a:endParaRPr kumimoji="1" lang="en-US" altLang="ja-JP" baseline="0" dirty="0"/>
          </a:p>
          <a:p>
            <a:r>
              <a:rPr kumimoji="1" lang="en-US" altLang="ja-JP" baseline="0" dirty="0" err="1"/>
              <a:t>i</a:t>
            </a:r>
            <a:r>
              <a:rPr kumimoji="1" lang="en-US" altLang="ja-JP" baseline="0" dirty="0"/>
              <a:t>=1;</a:t>
            </a:r>
          </a:p>
          <a:p>
            <a:r>
              <a:rPr kumimoji="1" lang="en-US" altLang="ja-JP" baseline="0" dirty="0"/>
              <a:t>do {</a:t>
            </a:r>
          </a:p>
          <a:p>
            <a:r>
              <a:rPr kumimoji="1" lang="en-US" altLang="ja-JP" baseline="0" dirty="0"/>
              <a:t>   </a:t>
            </a:r>
            <a:r>
              <a:rPr kumimoji="1" lang="en-US" altLang="ja-JP" baseline="0" dirty="0" err="1"/>
              <a:t>document.write</a:t>
            </a:r>
            <a:r>
              <a:rPr kumimoji="1" lang="en-US" altLang="ja-JP" baseline="0" dirty="0"/>
              <a:t>(</a:t>
            </a:r>
            <a:r>
              <a:rPr kumimoji="1" lang="en-US" altLang="ja-JP" baseline="0" dirty="0" err="1"/>
              <a:t>i</a:t>
            </a:r>
            <a:r>
              <a:rPr kumimoji="1" lang="en-US" altLang="ja-JP" baseline="0" dirty="0"/>
              <a:t>+” |”);</a:t>
            </a:r>
          </a:p>
          <a:p>
            <a:r>
              <a:rPr kumimoji="1" lang="en-US" altLang="ja-JP" baseline="0" dirty="0"/>
              <a:t>   do {</a:t>
            </a:r>
          </a:p>
          <a:p>
            <a:r>
              <a:rPr kumimoji="1" lang="en-US" altLang="ja-JP" baseline="0" dirty="0"/>
              <a:t>      …</a:t>
            </a:r>
            <a:r>
              <a:rPr kumimoji="1" lang="ja-JP" altLang="en-US" baseline="0" dirty="0"/>
              <a:t>　←　</a:t>
            </a:r>
            <a:r>
              <a:rPr kumimoji="1" lang="en-US" altLang="ja-JP" baseline="0" dirty="0" err="1"/>
              <a:t>i</a:t>
            </a:r>
            <a:r>
              <a:rPr kumimoji="1" lang="en-US" altLang="ja-JP" baseline="0" dirty="0"/>
              <a:t>*j</a:t>
            </a:r>
            <a:r>
              <a:rPr kumimoji="1" lang="ja-JP" altLang="en-US" baseline="0" dirty="0"/>
              <a:t>が</a:t>
            </a:r>
            <a:r>
              <a:rPr kumimoji="1" lang="en-US" altLang="ja-JP" baseline="0" dirty="0"/>
              <a:t>10</a:t>
            </a:r>
            <a:r>
              <a:rPr kumimoji="1" lang="ja-JP" altLang="en-US" baseline="0" dirty="0"/>
              <a:t>未満かどうかを聞き，空白をいくつ入れるかを決定する</a:t>
            </a:r>
            <a:endParaRPr kumimoji="1" lang="en-US" altLang="ja-JP" baseline="0" dirty="0"/>
          </a:p>
          <a:p>
            <a:r>
              <a:rPr kumimoji="1" lang="en-US" altLang="ja-JP" baseline="0" dirty="0"/>
              <a:t>      </a:t>
            </a:r>
            <a:r>
              <a:rPr kumimoji="1" lang="en-US" altLang="ja-JP" baseline="0" dirty="0" err="1"/>
              <a:t>j++</a:t>
            </a:r>
            <a:r>
              <a:rPr kumimoji="1" lang="en-US" altLang="ja-JP" baseline="0" dirty="0"/>
              <a:t>; }</a:t>
            </a:r>
          </a:p>
          <a:p>
            <a:r>
              <a:rPr kumimoji="1" lang="en-US" altLang="ja-JP" baseline="0" dirty="0"/>
              <a:t>    while(j&lt;=9)</a:t>
            </a:r>
          </a:p>
          <a:p>
            <a:r>
              <a:rPr kumimoji="1" lang="en-US" altLang="ja-JP" baseline="0" dirty="0"/>
              <a:t>    </a:t>
            </a:r>
            <a:r>
              <a:rPr kumimoji="1" lang="en-US" altLang="ja-JP" baseline="0" dirty="0" err="1"/>
              <a:t>i</a:t>
            </a:r>
            <a:r>
              <a:rPr kumimoji="1" lang="en-US" altLang="ja-JP" baseline="0" dirty="0"/>
              <a:t>++;</a:t>
            </a:r>
          </a:p>
          <a:p>
            <a:r>
              <a:rPr kumimoji="1" lang="en-US" altLang="ja-JP" baseline="0" dirty="0"/>
              <a:t>    j=1;</a:t>
            </a:r>
          </a:p>
          <a:p>
            <a:r>
              <a:rPr kumimoji="1" lang="en-US" altLang="ja-JP" baseline="0" dirty="0"/>
              <a:t>    </a:t>
            </a:r>
            <a:r>
              <a:rPr kumimoji="1" lang="en-US" altLang="ja-JP" baseline="0" dirty="0" err="1"/>
              <a:t>document.write</a:t>
            </a:r>
            <a:r>
              <a:rPr kumimoji="1" lang="en-US" altLang="ja-JP" baseline="0" dirty="0"/>
              <a:t>(“&lt;</a:t>
            </a:r>
            <a:r>
              <a:rPr kumimoji="1" lang="en-US" altLang="ja-JP" baseline="0" dirty="0" err="1"/>
              <a:t>br</a:t>
            </a:r>
            <a:r>
              <a:rPr kumimoji="1" lang="en-US" altLang="ja-JP" baseline="0" dirty="0"/>
              <a:t>&gt;”); }</a:t>
            </a:r>
          </a:p>
          <a:p>
            <a:r>
              <a:rPr kumimoji="1" lang="en-US" altLang="ja-JP" baseline="0" dirty="0"/>
              <a:t>while(</a:t>
            </a:r>
            <a:r>
              <a:rPr kumimoji="1" lang="en-US" altLang="ja-JP" baseline="0" dirty="0" err="1"/>
              <a:t>i</a:t>
            </a:r>
            <a:r>
              <a:rPr kumimoji="1" lang="en-US" altLang="ja-JP" baseline="0" dirty="0"/>
              <a:t>&lt;=9)</a:t>
            </a:r>
          </a:p>
          <a:p>
            <a:endParaRPr kumimoji="1" lang="en-US" altLang="ja-JP" baseline="0" dirty="0"/>
          </a:p>
          <a:p>
            <a:endParaRPr kumimoji="1" lang="en-US" altLang="ja-JP" baseline="0" dirty="0"/>
          </a:p>
          <a:p>
            <a:endParaRPr kumimoji="1" lang="en-US" altLang="ja-JP" baseline="0" dirty="0"/>
          </a:p>
          <a:p>
            <a:endParaRPr kumimoji="1" lang="en-US" altLang="ja-JP" baseline="0" dirty="0"/>
          </a:p>
          <a:p>
            <a:endParaRPr kumimoji="1" lang="en-US" altLang="ja-JP" baseline="0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85897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ほぼ問</a:t>
            </a:r>
            <a:r>
              <a:rPr kumimoji="1" lang="en-US" altLang="ja-JP"/>
              <a:t>4-6-1</a:t>
            </a:r>
            <a:r>
              <a:rPr kumimoji="1" lang="ja-JP" altLang="en-US" dirty="0"/>
              <a:t>と同じです。ただし，奇数を求めるので，</a:t>
            </a:r>
            <a:endParaRPr kumimoji="1" lang="en-US" altLang="ja-JP" dirty="0"/>
          </a:p>
          <a:p>
            <a:endParaRPr kumimoji="1" lang="ja-JP" altLang="en-US" dirty="0"/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for (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=1;i&lt;=100;i++) {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　　　</a:t>
            </a:r>
            <a:r>
              <a:rPr kumimoji="1" lang="en-US" altLang="ja-JP" dirty="0"/>
              <a:t>if (i%2==1) { </a:t>
            </a:r>
            <a:r>
              <a:rPr kumimoji="1" lang="ja-JP" altLang="en-US" dirty="0"/>
              <a:t>←　</a:t>
            </a:r>
            <a:r>
              <a:rPr kumimoji="1" lang="en-US" altLang="ja-JP" dirty="0" err="1"/>
              <a:t>i</a:t>
            </a:r>
            <a:r>
              <a:rPr kumimoji="1" lang="ja-JP" altLang="en-US" dirty="0"/>
              <a:t>を</a:t>
            </a:r>
            <a:r>
              <a:rPr kumimoji="1" lang="en-US" altLang="ja-JP" dirty="0"/>
              <a:t>2</a:t>
            </a:r>
            <a:r>
              <a:rPr kumimoji="1" lang="ja-JP" altLang="en-US" dirty="0"/>
              <a:t>で割った余りが</a:t>
            </a:r>
            <a:r>
              <a:rPr kumimoji="1" lang="en-US" altLang="ja-JP" dirty="0"/>
              <a:t>1</a:t>
            </a:r>
            <a:r>
              <a:rPr kumimoji="1" lang="ja-JP" altLang="en-US" dirty="0"/>
              <a:t>の場合</a:t>
            </a:r>
            <a:r>
              <a:rPr kumimoji="1" lang="en-US" altLang="ja-JP" dirty="0"/>
              <a:t>(</a:t>
            </a:r>
            <a:r>
              <a:rPr kumimoji="1" lang="ja-JP" altLang="en-US" dirty="0"/>
              <a:t>つまり，奇数のときということ）</a:t>
            </a:r>
          </a:p>
          <a:p>
            <a:r>
              <a:rPr kumimoji="1" lang="ja-JP" altLang="en-US" dirty="0"/>
              <a:t>　　　　</a:t>
            </a:r>
            <a:r>
              <a:rPr kumimoji="1" lang="en-US" altLang="ja-JP" dirty="0"/>
              <a:t>…;</a:t>
            </a:r>
            <a:br>
              <a:rPr kumimoji="1" lang="en-US" altLang="ja-JP" dirty="0"/>
            </a:br>
            <a:r>
              <a:rPr kumimoji="1" lang="ja-JP" altLang="en-US" dirty="0"/>
              <a:t>　　　</a:t>
            </a:r>
            <a:r>
              <a:rPr kumimoji="1" lang="en-US" altLang="ja-JP" dirty="0"/>
              <a:t>}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} 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とします。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74785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for</a:t>
            </a:r>
            <a:r>
              <a:rPr kumimoji="1" lang="ja-JP" altLang="en-US" dirty="0"/>
              <a:t>文については，初期値を</a:t>
            </a:r>
            <a:r>
              <a:rPr kumimoji="1" lang="en-US" altLang="ja-JP" dirty="0"/>
              <a:t>-10</a:t>
            </a:r>
            <a:r>
              <a:rPr kumimoji="1" lang="ja-JP" altLang="en-US" dirty="0"/>
              <a:t>（マイナスの場合もあり），増減値を</a:t>
            </a:r>
            <a:r>
              <a:rPr kumimoji="1" lang="en-US" altLang="ja-JP" dirty="0"/>
              <a:t>-2</a:t>
            </a:r>
            <a:r>
              <a:rPr kumimoji="1" lang="ja-JP" altLang="en-US" dirty="0"/>
              <a:t>（マイナスの場合あり），繰返し条件を</a:t>
            </a:r>
            <a:r>
              <a:rPr kumimoji="1" lang="en-US" altLang="ja-JP" dirty="0"/>
              <a:t>-20</a:t>
            </a:r>
            <a:r>
              <a:rPr kumimoji="1" lang="ja-JP" altLang="en-US" dirty="0"/>
              <a:t>以上（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&gt;=-20</a:t>
            </a:r>
            <a:r>
              <a:rPr kumimoji="1" lang="ja-JP" altLang="en-US" dirty="0"/>
              <a:t>）とします。</a:t>
            </a:r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02650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for</a:t>
            </a:r>
            <a:r>
              <a:rPr kumimoji="1" lang="ja-JP" altLang="en-US" dirty="0"/>
              <a:t>文は，</a:t>
            </a:r>
            <a:endParaRPr kumimoji="1" lang="en-US" altLang="ja-JP" dirty="0"/>
          </a:p>
          <a:p>
            <a:endParaRPr kumimoji="1" lang="ja-JP" altLang="en-US" dirty="0"/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for (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=1;i&lt;=100;i++) {</a:t>
            </a:r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…;</a:t>
            </a:r>
            <a:r>
              <a:rPr kumimoji="1" lang="ja-JP" altLang="en-US" dirty="0"/>
              <a:t>　←　</a:t>
            </a:r>
            <a:r>
              <a:rPr kumimoji="1" lang="en-US" altLang="ja-JP" dirty="0" err="1"/>
              <a:t>i</a:t>
            </a:r>
            <a:r>
              <a:rPr kumimoji="1" lang="ja-JP" altLang="en-US" dirty="0"/>
              <a:t>を表示する，その際に，</a:t>
            </a:r>
            <a:r>
              <a:rPr kumimoji="1" lang="en-US" altLang="ja-JP" dirty="0"/>
              <a:t>1</a:t>
            </a:r>
            <a:r>
              <a:rPr kumimoji="1" lang="ja-JP" altLang="en-US" dirty="0"/>
              <a:t>文字空白を入れる（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+” “</a:t>
            </a:r>
            <a:r>
              <a:rPr kumimoji="1" lang="ja-JP" altLang="en-US" dirty="0"/>
              <a:t>）と数字がつまらずに見やすくなる</a:t>
            </a:r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if (i%10==0) {</a:t>
            </a:r>
          </a:p>
          <a:p>
            <a:r>
              <a:rPr kumimoji="1" lang="ja-JP" altLang="en-US" dirty="0"/>
              <a:t>　　　　</a:t>
            </a:r>
            <a:r>
              <a:rPr kumimoji="1" lang="en-US" altLang="ja-JP" dirty="0"/>
              <a:t>…</a:t>
            </a:r>
            <a:r>
              <a:rPr kumimoji="1" lang="ja-JP" altLang="en-US" dirty="0"/>
              <a:t>；　←　改行（</a:t>
            </a:r>
            <a:r>
              <a:rPr kumimoji="1" lang="en-US" altLang="ja-JP" dirty="0"/>
              <a:t>"&lt;</a:t>
            </a:r>
            <a:r>
              <a:rPr kumimoji="1" lang="en-US" altLang="ja-JP" dirty="0" err="1"/>
              <a:t>br</a:t>
            </a:r>
            <a:r>
              <a:rPr kumimoji="1" lang="en-US" altLang="ja-JP" dirty="0"/>
              <a:t>&gt;"</a:t>
            </a:r>
            <a:r>
              <a:rPr kumimoji="1" lang="ja-JP" altLang="en-US" dirty="0"/>
              <a:t>）を表示する</a:t>
            </a:r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}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} 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とします。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37241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画面への表示は，上から下に向かって</a:t>
            </a:r>
            <a:r>
              <a:rPr kumimoji="1" lang="en-US" altLang="ja-JP" dirty="0"/>
              <a:t>1</a:t>
            </a:r>
            <a:r>
              <a:rPr kumimoji="1" lang="ja-JP" altLang="en-US" dirty="0"/>
              <a:t>行ずつとなる。このことを前提にすると，次のような</a:t>
            </a:r>
            <a:r>
              <a:rPr kumimoji="1" lang="en-US" altLang="ja-JP" dirty="0"/>
              <a:t>for</a:t>
            </a:r>
            <a:r>
              <a:rPr kumimoji="1" lang="ja-JP" altLang="en-US" dirty="0"/>
              <a:t>文の組み合わせとなる。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まずは，上段の数字を表示する。そのために，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　　空白を数文字分表示</a:t>
            </a:r>
            <a:r>
              <a:rPr kumimoji="1" lang="en-US" altLang="ja-JP" dirty="0"/>
              <a:t>;</a:t>
            </a:r>
            <a:r>
              <a:rPr kumimoji="1" lang="ja-JP" altLang="en-US" dirty="0"/>
              <a:t>　←　</a:t>
            </a:r>
            <a:r>
              <a:rPr kumimoji="1" lang="en-US" altLang="ja-JP" dirty="0"/>
              <a:t>1</a:t>
            </a:r>
            <a:r>
              <a:rPr kumimoji="1" lang="ja-JP" altLang="en-US" dirty="0"/>
              <a:t>行目の左端に空白「</a:t>
            </a:r>
            <a:r>
              <a:rPr kumimoji="1" lang="en-US" altLang="ja-JP" dirty="0"/>
              <a:t>”    “</a:t>
            </a:r>
            <a:r>
              <a:rPr kumimoji="1" lang="ja-JP" altLang="en-US" dirty="0"/>
              <a:t>」を入れるため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for (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=1;i&lt;=9;i++) {</a:t>
            </a:r>
            <a:r>
              <a:rPr kumimoji="1" lang="ja-JP" altLang="en-US" dirty="0"/>
              <a:t>　←　この</a:t>
            </a:r>
            <a:r>
              <a:rPr kumimoji="1" lang="en-US" altLang="ja-JP" dirty="0"/>
              <a:t>for</a:t>
            </a:r>
            <a:r>
              <a:rPr kumimoji="1" lang="ja-JP" altLang="en-US" dirty="0"/>
              <a:t>文で，</a:t>
            </a:r>
            <a:r>
              <a:rPr kumimoji="1" lang="en-US" altLang="ja-JP" dirty="0"/>
              <a:t>1</a:t>
            </a:r>
            <a:r>
              <a:rPr kumimoji="1" lang="ja-JP" altLang="en-US" dirty="0"/>
              <a:t>行名の「</a:t>
            </a:r>
            <a:r>
              <a:rPr kumimoji="1" lang="en-US" altLang="ja-JP" dirty="0"/>
              <a:t>1</a:t>
            </a:r>
            <a:r>
              <a:rPr kumimoji="1" lang="ja-JP" altLang="en-US" dirty="0"/>
              <a:t>　</a:t>
            </a:r>
            <a:r>
              <a:rPr kumimoji="1" lang="en-US" altLang="ja-JP" dirty="0"/>
              <a:t>2</a:t>
            </a:r>
            <a:r>
              <a:rPr kumimoji="1" lang="ja-JP" altLang="en-US" dirty="0"/>
              <a:t>　</a:t>
            </a:r>
            <a:r>
              <a:rPr kumimoji="1" lang="en-US" altLang="ja-JP" dirty="0"/>
              <a:t>3</a:t>
            </a:r>
            <a:r>
              <a:rPr kumimoji="1" lang="ja-JP" altLang="en-US" dirty="0"/>
              <a:t>　</a:t>
            </a:r>
            <a:r>
              <a:rPr kumimoji="1" lang="en-US" altLang="ja-JP" dirty="0"/>
              <a:t>4</a:t>
            </a:r>
            <a:r>
              <a:rPr kumimoji="1" lang="ja-JP" altLang="en-US" dirty="0"/>
              <a:t>　</a:t>
            </a:r>
            <a:r>
              <a:rPr kumimoji="1" lang="en-US" altLang="ja-JP" dirty="0"/>
              <a:t>5</a:t>
            </a:r>
            <a:r>
              <a:rPr kumimoji="1" lang="ja-JP" altLang="en-US" dirty="0"/>
              <a:t>　</a:t>
            </a:r>
            <a:r>
              <a:rPr kumimoji="1" lang="en-US" altLang="ja-JP" dirty="0"/>
              <a:t>6</a:t>
            </a:r>
            <a:r>
              <a:rPr kumimoji="1" lang="ja-JP" altLang="en-US" dirty="0"/>
              <a:t>　</a:t>
            </a:r>
            <a:r>
              <a:rPr kumimoji="1" lang="en-US" altLang="ja-JP" dirty="0"/>
              <a:t>7</a:t>
            </a:r>
            <a:r>
              <a:rPr kumimoji="1" lang="ja-JP" altLang="en-US" dirty="0"/>
              <a:t>　</a:t>
            </a:r>
            <a:r>
              <a:rPr kumimoji="1" lang="en-US" altLang="ja-JP" dirty="0"/>
              <a:t>8</a:t>
            </a:r>
            <a:r>
              <a:rPr kumimoji="1" lang="ja-JP" altLang="en-US" dirty="0"/>
              <a:t>　</a:t>
            </a:r>
            <a:r>
              <a:rPr kumimoji="1" lang="en-US" altLang="ja-JP" dirty="0"/>
              <a:t>9</a:t>
            </a:r>
            <a:r>
              <a:rPr kumimoji="1" lang="ja-JP" altLang="en-US" dirty="0"/>
              <a:t>」を表示する</a:t>
            </a:r>
            <a:endParaRPr kumimoji="1" lang="en-US" altLang="ja-JP" dirty="0"/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…;</a:t>
            </a:r>
            <a:r>
              <a:rPr kumimoji="1" lang="ja-JP" altLang="en-US" dirty="0"/>
              <a:t>　←　</a:t>
            </a:r>
            <a:r>
              <a:rPr kumimoji="1" lang="en-US" altLang="ja-JP" dirty="0" err="1"/>
              <a:t>i</a:t>
            </a:r>
            <a:r>
              <a:rPr kumimoji="1" lang="ja-JP" altLang="en-US" dirty="0"/>
              <a:t>を表示する，その際に，数値が詰まらないように半角空白を入れる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}</a:t>
            </a:r>
          </a:p>
          <a:p>
            <a:r>
              <a:rPr kumimoji="1" lang="ja-JP" altLang="en-US" dirty="0"/>
              <a:t>　　改行</a:t>
            </a:r>
            <a:r>
              <a:rPr kumimoji="1" lang="en-US" altLang="ja-JP" dirty="0"/>
              <a:t>;</a:t>
            </a:r>
            <a:r>
              <a:rPr kumimoji="1" lang="ja-JP" altLang="en-US" dirty="0"/>
              <a:t>　←　</a:t>
            </a:r>
            <a:r>
              <a:rPr kumimoji="1" lang="en-US" altLang="ja-JP" dirty="0"/>
              <a:t>2</a:t>
            </a:r>
            <a:r>
              <a:rPr kumimoji="1" lang="ja-JP" altLang="en-US" dirty="0"/>
              <a:t>行目に移る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for (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=1;i&lt;=11;i++) {</a:t>
            </a:r>
            <a:r>
              <a:rPr kumimoji="1" lang="ja-JP" altLang="en-US" dirty="0"/>
              <a:t>　←　この</a:t>
            </a:r>
            <a:r>
              <a:rPr kumimoji="1" lang="en-US" altLang="ja-JP" dirty="0"/>
              <a:t>for</a:t>
            </a:r>
            <a:r>
              <a:rPr kumimoji="1" lang="ja-JP" altLang="en-US" dirty="0"/>
              <a:t>文で，</a:t>
            </a:r>
            <a:r>
              <a:rPr kumimoji="1" lang="en-US" altLang="ja-JP" dirty="0"/>
              <a:t>2</a:t>
            </a:r>
            <a:r>
              <a:rPr kumimoji="1" lang="ja-JP" altLang="en-US" dirty="0"/>
              <a:t>行目の「</a:t>
            </a:r>
            <a:r>
              <a:rPr kumimoji="1" lang="ja-JP" altLang="en-US" dirty="0" err="1"/>
              <a:t>ーーーーーーーーーーー</a:t>
            </a:r>
            <a:r>
              <a:rPr kumimoji="1" lang="ja-JP" altLang="en-US" dirty="0"/>
              <a:t>」を表示する</a:t>
            </a:r>
            <a:endParaRPr kumimoji="1" lang="en-US" altLang="ja-JP" dirty="0"/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…;</a:t>
            </a:r>
            <a:r>
              <a:rPr kumimoji="1" lang="ja-JP" altLang="en-US" dirty="0"/>
              <a:t>　←　横バー</a:t>
            </a:r>
            <a:r>
              <a:rPr kumimoji="1" lang="en-US" altLang="ja-JP" dirty="0"/>
              <a:t>("</a:t>
            </a:r>
            <a:r>
              <a:rPr kumimoji="1" lang="ja-JP" altLang="en-US" dirty="0"/>
              <a:t>－</a:t>
            </a:r>
            <a:r>
              <a:rPr kumimoji="1" lang="en-US" altLang="ja-JP" dirty="0"/>
              <a:t>")</a:t>
            </a:r>
            <a:r>
              <a:rPr kumimoji="1" lang="ja-JP" altLang="en-US" dirty="0"/>
              <a:t>を表示する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}</a:t>
            </a:r>
          </a:p>
          <a:p>
            <a:r>
              <a:rPr kumimoji="1" lang="ja-JP" altLang="en-US" dirty="0"/>
              <a:t>　　改行</a:t>
            </a:r>
            <a:r>
              <a:rPr kumimoji="1" lang="en-US" altLang="ja-JP" dirty="0"/>
              <a:t>;</a:t>
            </a:r>
            <a:r>
              <a:rPr kumimoji="1" lang="ja-JP" altLang="en-US" dirty="0"/>
              <a:t>　←　</a:t>
            </a:r>
            <a:r>
              <a:rPr kumimoji="1" lang="en-US" altLang="ja-JP" dirty="0"/>
              <a:t>3</a:t>
            </a:r>
            <a:r>
              <a:rPr kumimoji="1" lang="ja-JP" altLang="en-US" dirty="0"/>
              <a:t>行目に移る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for (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=1;i&lt;=9;i++) {</a:t>
            </a:r>
            <a:r>
              <a:rPr kumimoji="1" lang="ja-JP" altLang="en-US" dirty="0"/>
              <a:t>　←　縦</a:t>
            </a:r>
            <a:r>
              <a:rPr kumimoji="1" lang="en-US" altLang="ja-JP" dirty="0"/>
              <a:t>9</a:t>
            </a:r>
            <a:r>
              <a:rPr kumimoji="1" lang="ja-JP" altLang="en-US" dirty="0"/>
              <a:t>行分の繰り返し</a:t>
            </a:r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…;</a:t>
            </a:r>
            <a:r>
              <a:rPr kumimoji="1" lang="ja-JP" altLang="en-US" dirty="0"/>
              <a:t>　←　左端の数字「</a:t>
            </a:r>
            <a:r>
              <a:rPr kumimoji="1" lang="en-US" altLang="ja-JP" dirty="0" err="1"/>
              <a:t>i</a:t>
            </a:r>
            <a:r>
              <a:rPr kumimoji="1" lang="ja-JP" altLang="en-US" dirty="0"/>
              <a:t>」と「｜」を表示する</a:t>
            </a:r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for (j=1;j&lt;=9;j++) {</a:t>
            </a:r>
            <a:r>
              <a:rPr kumimoji="1" lang="ja-JP" altLang="en-US" dirty="0"/>
              <a:t>　←　横</a:t>
            </a:r>
            <a:r>
              <a:rPr kumimoji="1" lang="en-US" altLang="ja-JP" dirty="0"/>
              <a:t>9</a:t>
            </a:r>
            <a:r>
              <a:rPr kumimoji="1" lang="ja-JP" altLang="en-US" dirty="0"/>
              <a:t>個分の繰り返し</a:t>
            </a:r>
          </a:p>
          <a:p>
            <a:r>
              <a:rPr kumimoji="1" lang="ja-JP" altLang="en-US" dirty="0"/>
              <a:t>　　　　</a:t>
            </a:r>
            <a:r>
              <a:rPr kumimoji="1" lang="en-US" altLang="ja-JP" dirty="0"/>
              <a:t>if (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*j&lt;10) {</a:t>
            </a:r>
            <a:r>
              <a:rPr kumimoji="1" lang="ja-JP" altLang="en-US" dirty="0"/>
              <a:t>　←　</a:t>
            </a:r>
            <a:r>
              <a:rPr kumimoji="1" lang="en-US" altLang="ja-JP" dirty="0"/>
              <a:t>1</a:t>
            </a:r>
            <a:r>
              <a:rPr kumimoji="1" lang="ja-JP" altLang="en-US" dirty="0"/>
              <a:t>桁数値（</a:t>
            </a:r>
            <a:r>
              <a:rPr kumimoji="1" lang="en-US" altLang="ja-JP" dirty="0"/>
              <a:t>1</a:t>
            </a:r>
            <a:r>
              <a:rPr kumimoji="1" lang="ja-JP" altLang="en-US" dirty="0"/>
              <a:t>から</a:t>
            </a:r>
            <a:r>
              <a:rPr kumimoji="1" lang="en-US" altLang="ja-JP" dirty="0"/>
              <a:t>9</a:t>
            </a:r>
            <a:r>
              <a:rPr kumimoji="1" lang="ja-JP" altLang="en-US" dirty="0"/>
              <a:t>まで）と</a:t>
            </a:r>
            <a:r>
              <a:rPr kumimoji="1" lang="en-US" altLang="ja-JP" dirty="0"/>
              <a:t>2</a:t>
            </a:r>
            <a:r>
              <a:rPr kumimoji="1" lang="ja-JP" altLang="en-US" dirty="0"/>
              <a:t>桁数値（</a:t>
            </a:r>
            <a:r>
              <a:rPr kumimoji="1" lang="en-US" altLang="ja-JP" dirty="0"/>
              <a:t>10</a:t>
            </a:r>
            <a:r>
              <a:rPr kumimoji="1" lang="ja-JP" altLang="en-US" dirty="0"/>
              <a:t>以上）の縦方向を合わせるため</a:t>
            </a:r>
            <a:endParaRPr kumimoji="1" lang="en-US" altLang="ja-JP" dirty="0"/>
          </a:p>
          <a:p>
            <a:r>
              <a:rPr kumimoji="1" lang="ja-JP" altLang="en-US" dirty="0"/>
              <a:t>　　　　　</a:t>
            </a:r>
            <a:r>
              <a:rPr kumimoji="1" lang="en-US" altLang="ja-JP" dirty="0"/>
              <a:t>…;}</a:t>
            </a:r>
            <a:r>
              <a:rPr kumimoji="1" lang="ja-JP" altLang="en-US" dirty="0"/>
              <a:t>　←　</a:t>
            </a:r>
            <a:r>
              <a:rPr kumimoji="1" lang="en-US" altLang="ja-JP" dirty="0"/>
              <a:t>2</a:t>
            </a:r>
            <a:r>
              <a:rPr kumimoji="1" lang="ja-JP" altLang="en-US" dirty="0"/>
              <a:t>字分の空白（全角）と「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*j</a:t>
            </a:r>
            <a:r>
              <a:rPr kumimoji="1" lang="ja-JP" altLang="en-US" dirty="0"/>
              <a:t>」の値を表示する（</a:t>
            </a:r>
            <a:r>
              <a:rPr kumimoji="1" lang="en-US" altLang="ja-JP" dirty="0"/>
              <a:t>”</a:t>
            </a:r>
            <a:r>
              <a:rPr kumimoji="1" lang="ja-JP" altLang="en-US" dirty="0"/>
              <a:t>　</a:t>
            </a:r>
            <a:r>
              <a:rPr kumimoji="1" lang="en-US" altLang="ja-JP" dirty="0"/>
              <a:t>”+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*j</a:t>
            </a:r>
            <a:r>
              <a:rPr kumimoji="1" lang="ja-JP" altLang="en-US" dirty="0"/>
              <a:t>）</a:t>
            </a:r>
          </a:p>
          <a:p>
            <a:r>
              <a:rPr kumimoji="1" lang="ja-JP" altLang="en-US" dirty="0"/>
              <a:t>　　　　</a:t>
            </a:r>
            <a:r>
              <a:rPr kumimoji="1" lang="en-US" altLang="ja-JP" dirty="0"/>
              <a:t>else {</a:t>
            </a:r>
          </a:p>
          <a:p>
            <a:r>
              <a:rPr kumimoji="1" lang="ja-JP" altLang="en-US" dirty="0"/>
              <a:t>　　　　　</a:t>
            </a:r>
            <a:r>
              <a:rPr kumimoji="1" lang="en-US" altLang="ja-JP" dirty="0"/>
              <a:t>…;</a:t>
            </a:r>
            <a:r>
              <a:rPr kumimoji="1" lang="ja-JP" altLang="en-US" dirty="0"/>
              <a:t>　←　</a:t>
            </a:r>
            <a:r>
              <a:rPr kumimoji="1" lang="en-US" altLang="ja-JP" dirty="0"/>
              <a:t>1</a:t>
            </a:r>
            <a:r>
              <a:rPr kumimoji="1" lang="ja-JP" altLang="en-US" dirty="0"/>
              <a:t>文字分の空白（半角）と「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*j</a:t>
            </a:r>
            <a:r>
              <a:rPr kumimoji="1" lang="ja-JP" altLang="en-US" dirty="0"/>
              <a:t>」の値を表示する（</a:t>
            </a:r>
            <a:r>
              <a:rPr kumimoji="1" lang="en-US" altLang="ja-JP" dirty="0"/>
              <a:t>” “+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*j</a:t>
            </a:r>
            <a:r>
              <a:rPr kumimoji="1" lang="ja-JP" altLang="en-US" dirty="0"/>
              <a:t>）</a:t>
            </a:r>
          </a:p>
          <a:p>
            <a:r>
              <a:rPr kumimoji="1" lang="ja-JP" altLang="en-US" dirty="0"/>
              <a:t>　　　　</a:t>
            </a:r>
            <a:r>
              <a:rPr kumimoji="1" lang="en-US" altLang="ja-JP" dirty="0"/>
              <a:t>}</a:t>
            </a:r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}</a:t>
            </a:r>
          </a:p>
          <a:p>
            <a:r>
              <a:rPr kumimoji="1" lang="ja-JP" altLang="en-US" dirty="0"/>
              <a:t>　　　改行</a:t>
            </a:r>
            <a:r>
              <a:rPr kumimoji="1" lang="en-US" altLang="ja-JP" dirty="0"/>
              <a:t>;</a:t>
            </a:r>
            <a:r>
              <a:rPr kumimoji="1" lang="ja-JP" altLang="en-US" dirty="0"/>
              <a:t>　←　横</a:t>
            </a:r>
            <a:r>
              <a:rPr kumimoji="1" lang="en-US" altLang="ja-JP" dirty="0"/>
              <a:t>1</a:t>
            </a:r>
            <a:r>
              <a:rPr kumimoji="1" lang="ja-JP" altLang="en-US" dirty="0"/>
              <a:t>行分を表示してから改行する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} 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とします。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75174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for</a:t>
            </a:r>
            <a:r>
              <a:rPr kumimoji="1" lang="ja-JP" altLang="en-US" dirty="0"/>
              <a:t>文と異なり，</a:t>
            </a:r>
            <a:r>
              <a:rPr kumimoji="1" lang="en-US" altLang="ja-JP" dirty="0"/>
              <a:t>while</a:t>
            </a:r>
            <a:r>
              <a:rPr kumimoji="1" lang="ja-JP" altLang="en-US" dirty="0"/>
              <a:t>文では，繰り返しの制御変数</a:t>
            </a:r>
            <a:r>
              <a:rPr kumimoji="1" lang="en-US" altLang="ja-JP" dirty="0"/>
              <a:t>(</a:t>
            </a:r>
            <a:r>
              <a:rPr kumimoji="1" lang="ja-JP" altLang="en-US" dirty="0"/>
              <a:t>たとえば，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)</a:t>
            </a:r>
            <a:r>
              <a:rPr kumimoji="1" lang="ja-JP" altLang="en-US" dirty="0"/>
              <a:t>の値を自分で制御する必要があります。具体的には，</a:t>
            </a:r>
            <a:r>
              <a:rPr kumimoji="1" lang="en-US" altLang="ja-JP" dirty="0" err="1"/>
              <a:t>i</a:t>
            </a:r>
            <a:r>
              <a:rPr kumimoji="1" lang="ja-JP" altLang="en-US" dirty="0"/>
              <a:t>の初期値化，繰り返しの脱出条件，</a:t>
            </a:r>
            <a:r>
              <a:rPr kumimoji="1" lang="en-US" altLang="ja-JP" dirty="0" err="1"/>
              <a:t>i</a:t>
            </a:r>
            <a:r>
              <a:rPr kumimoji="1" lang="ja-JP" altLang="en-US" dirty="0"/>
              <a:t>の増加・減である。以上を前提にすると，この場合は，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　　</a:t>
            </a:r>
            <a:r>
              <a:rPr kumimoji="1" lang="en-US" altLang="ja-JP" dirty="0" err="1"/>
              <a:t>var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=1;</a:t>
            </a:r>
            <a:r>
              <a:rPr kumimoji="1" lang="ja-JP" altLang="en-US" dirty="0"/>
              <a:t>　←　</a:t>
            </a:r>
            <a:r>
              <a:rPr kumimoji="1" lang="en-US" altLang="ja-JP" dirty="0" err="1"/>
              <a:t>i</a:t>
            </a:r>
            <a:r>
              <a:rPr kumimoji="1" lang="ja-JP" altLang="en-US" dirty="0"/>
              <a:t>の初期化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while(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&lt;=100) {</a:t>
            </a:r>
            <a:r>
              <a:rPr kumimoji="1" lang="ja-JP" altLang="en-US" dirty="0"/>
              <a:t>　←　</a:t>
            </a:r>
            <a:r>
              <a:rPr kumimoji="1" lang="en-US" altLang="ja-JP" dirty="0" err="1"/>
              <a:t>i</a:t>
            </a:r>
            <a:r>
              <a:rPr kumimoji="1" lang="ja-JP" altLang="en-US" dirty="0"/>
              <a:t>による繰り返しの脱出条件</a:t>
            </a:r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…;</a:t>
            </a:r>
            <a:r>
              <a:rPr kumimoji="1" lang="ja-JP" altLang="en-US" dirty="0"/>
              <a:t>　←　繰り返しの処理</a:t>
            </a:r>
            <a:r>
              <a:rPr kumimoji="1" lang="en-US" altLang="ja-JP" dirty="0"/>
              <a:t>(if(i%2==1)</a:t>
            </a:r>
            <a:r>
              <a:rPr kumimoji="1" lang="ja-JP" altLang="en-US" dirty="0"/>
              <a:t>のときに，</a:t>
            </a:r>
            <a:r>
              <a:rPr kumimoji="1" lang="en-US" altLang="ja-JP" dirty="0" err="1"/>
              <a:t>i</a:t>
            </a:r>
            <a:r>
              <a:rPr kumimoji="1" lang="ja-JP" altLang="en-US" dirty="0"/>
              <a:t>を合計に加算する</a:t>
            </a:r>
          </a:p>
          <a:p>
            <a:r>
              <a:rPr kumimoji="1" lang="ja-JP" altLang="en-US" dirty="0"/>
              <a:t>　　　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++;</a:t>
            </a:r>
            <a:r>
              <a:rPr kumimoji="1" lang="ja-JP" altLang="en-US" dirty="0"/>
              <a:t>　←　</a:t>
            </a:r>
            <a:r>
              <a:rPr kumimoji="1" lang="en-US" altLang="ja-JP" dirty="0" err="1"/>
              <a:t>i</a:t>
            </a:r>
            <a:r>
              <a:rPr kumimoji="1" lang="ja-JP" altLang="en-US" dirty="0"/>
              <a:t>に</a:t>
            </a:r>
            <a:r>
              <a:rPr kumimoji="1" lang="en-US" altLang="ja-JP" dirty="0"/>
              <a:t>1</a:t>
            </a:r>
            <a:r>
              <a:rPr kumimoji="1" lang="ja-JP" altLang="en-US" dirty="0"/>
              <a:t>を加算する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}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となります。 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6493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 </a:t>
            </a:r>
            <a:r>
              <a:rPr kumimoji="1" lang="en-US" altLang="ja-JP" dirty="0"/>
              <a:t>for</a:t>
            </a:r>
            <a:r>
              <a:rPr kumimoji="1" lang="ja-JP" altLang="en-US" dirty="0"/>
              <a:t>文から</a:t>
            </a:r>
            <a:r>
              <a:rPr kumimoji="1" lang="en-US" altLang="ja-JP" dirty="0"/>
              <a:t>while</a:t>
            </a:r>
            <a:r>
              <a:rPr kumimoji="1" lang="ja-JP" altLang="en-US" dirty="0"/>
              <a:t>文には，規則的に変換できます。具体的には，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　</a:t>
            </a:r>
            <a:r>
              <a:rPr kumimoji="1" lang="en-US" altLang="ja-JP" dirty="0"/>
              <a:t>for (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=1;i&lt;=100;i++) {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…;</a:t>
            </a:r>
          </a:p>
          <a:p>
            <a:r>
              <a:rPr kumimoji="1" lang="ja-JP" altLang="en-US" dirty="0"/>
              <a:t>　</a:t>
            </a:r>
            <a:r>
              <a:rPr kumimoji="1" lang="en-US" altLang="ja-JP" dirty="0"/>
              <a:t>}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という</a:t>
            </a:r>
            <a:r>
              <a:rPr kumimoji="1" lang="en-US" altLang="ja-JP" dirty="0"/>
              <a:t>for</a:t>
            </a:r>
            <a:r>
              <a:rPr kumimoji="1" lang="ja-JP" altLang="en-US" dirty="0"/>
              <a:t>文は，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　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=1;</a:t>
            </a:r>
          </a:p>
          <a:p>
            <a:r>
              <a:rPr kumimoji="1" lang="ja-JP" altLang="en-US" dirty="0"/>
              <a:t>　</a:t>
            </a:r>
            <a:r>
              <a:rPr kumimoji="1" lang="en-US" altLang="ja-JP" dirty="0"/>
              <a:t>while(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&lt;=100){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…;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++;</a:t>
            </a:r>
          </a:p>
          <a:p>
            <a:r>
              <a:rPr kumimoji="1" lang="ja-JP" altLang="en-US" dirty="0"/>
              <a:t>　</a:t>
            </a:r>
            <a:r>
              <a:rPr kumimoji="1" lang="en-US" altLang="ja-JP" dirty="0"/>
              <a:t>}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という</a:t>
            </a:r>
            <a:r>
              <a:rPr kumimoji="1" lang="en-US" altLang="ja-JP" dirty="0"/>
              <a:t>while</a:t>
            </a:r>
            <a:r>
              <a:rPr kumimoji="1" lang="ja-JP" altLang="en-US" dirty="0"/>
              <a:t>文になります。 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91897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for</a:t>
            </a:r>
            <a:r>
              <a:rPr kumimoji="1" lang="ja-JP" altLang="en-US" dirty="0"/>
              <a:t>文を，</a:t>
            </a:r>
            <a:r>
              <a:rPr kumimoji="1" lang="en-US" altLang="ja-JP" dirty="0"/>
              <a:t>while</a:t>
            </a:r>
            <a:r>
              <a:rPr kumimoji="1" lang="ja-JP" altLang="en-US" dirty="0"/>
              <a:t>文（前判定繰り返し）に変える場合，次のようになります。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en-US" altLang="ja-JP" dirty="0"/>
              <a:t>var 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;</a:t>
            </a:r>
          </a:p>
          <a:p>
            <a:r>
              <a:rPr kumimoji="1" lang="en-US" altLang="ja-JP" dirty="0"/>
              <a:t>for</a:t>
            </a:r>
            <a:r>
              <a:rPr kumimoji="1" lang="ja-JP" altLang="en-US" dirty="0"/>
              <a:t> </a:t>
            </a:r>
            <a:r>
              <a:rPr kumimoji="1" lang="en-US" altLang="ja-JP" dirty="0"/>
              <a:t>(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=1;i&lt;=100;i++)</a:t>
            </a:r>
            <a:r>
              <a:rPr kumimoji="1" lang="ja-JP" altLang="en-US" dirty="0"/>
              <a:t> </a:t>
            </a:r>
            <a:r>
              <a:rPr kumimoji="1" lang="en-US" altLang="ja-JP" dirty="0"/>
              <a:t>{</a:t>
            </a:r>
          </a:p>
          <a:p>
            <a:r>
              <a:rPr kumimoji="1" lang="ja-JP" altLang="en-US" dirty="0"/>
              <a:t>　　繰り返し文</a:t>
            </a:r>
            <a:r>
              <a:rPr kumimoji="1" lang="en-US" altLang="ja-JP" dirty="0"/>
              <a:t>;</a:t>
            </a:r>
          </a:p>
          <a:p>
            <a:r>
              <a:rPr kumimoji="1" lang="en-US" altLang="ja-JP" dirty="0"/>
              <a:t>}</a:t>
            </a:r>
          </a:p>
          <a:p>
            <a:r>
              <a:rPr kumimoji="1" lang="ja-JP" altLang="en-US" dirty="0"/>
              <a:t>　　　　↓</a:t>
            </a:r>
            <a:endParaRPr kumimoji="1" lang="en-US" altLang="ja-JP" dirty="0"/>
          </a:p>
          <a:p>
            <a:r>
              <a:rPr kumimoji="1" lang="en-US" altLang="ja-JP" dirty="0"/>
              <a:t>var 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;</a:t>
            </a:r>
          </a:p>
          <a:p>
            <a:r>
              <a:rPr kumimoji="1" lang="en-US" altLang="ja-JP" dirty="0" err="1"/>
              <a:t>i</a:t>
            </a:r>
            <a:r>
              <a:rPr kumimoji="1" lang="en-US" altLang="ja-JP" dirty="0"/>
              <a:t>=1;</a:t>
            </a:r>
          </a:p>
          <a:p>
            <a:r>
              <a:rPr kumimoji="1" lang="en-US" altLang="ja-JP" dirty="0"/>
              <a:t>while (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&lt;=100) {</a:t>
            </a:r>
          </a:p>
          <a:p>
            <a:r>
              <a:rPr kumimoji="1" lang="ja-JP" altLang="en-US" dirty="0"/>
              <a:t>　　繰り返し文</a:t>
            </a:r>
            <a:r>
              <a:rPr kumimoji="1" lang="en-US" altLang="ja-JP" dirty="0"/>
              <a:t>;</a:t>
            </a:r>
          </a:p>
          <a:p>
            <a:r>
              <a:rPr kumimoji="1" lang="en-US" altLang="ja-JP" dirty="0" err="1"/>
              <a:t>i</a:t>
            </a:r>
            <a:r>
              <a:rPr kumimoji="1" lang="en-US" altLang="ja-JP" dirty="0"/>
              <a:t>++;</a:t>
            </a:r>
          </a:p>
          <a:p>
            <a:r>
              <a:rPr kumimoji="1" lang="en-US" altLang="ja-JP" dirty="0"/>
              <a:t>}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これによって，規則的に</a:t>
            </a:r>
            <a:r>
              <a:rPr kumimoji="1" lang="en-US" altLang="ja-JP" dirty="0"/>
              <a:t>if</a:t>
            </a:r>
            <a:r>
              <a:rPr kumimoji="1" lang="ja-JP" altLang="en-US" dirty="0"/>
              <a:t>文を</a:t>
            </a:r>
            <a:r>
              <a:rPr kumimoji="1" lang="en-US" altLang="ja-JP" dirty="0"/>
              <a:t>while</a:t>
            </a:r>
            <a:r>
              <a:rPr kumimoji="1" lang="ja-JP" altLang="en-US" dirty="0"/>
              <a:t>文に変換することができます。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74511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while</a:t>
            </a:r>
            <a:r>
              <a:rPr kumimoji="1" lang="ja-JP" altLang="en-US" dirty="0"/>
              <a:t>文は前判定といって繰り返しの前に脱出条件を聞きますが，</a:t>
            </a:r>
            <a:r>
              <a:rPr kumimoji="1" lang="en-US" altLang="ja-JP" dirty="0"/>
              <a:t>do while</a:t>
            </a:r>
            <a:r>
              <a:rPr kumimoji="1" lang="ja-JP" altLang="en-US" dirty="0"/>
              <a:t>文は後判定といって繰り返しの後に脱出条件を聞きます。この場合は，</a:t>
            </a:r>
            <a:endParaRPr kumimoji="1" lang="en-US" altLang="ja-JP" dirty="0"/>
          </a:p>
          <a:p>
            <a:endParaRPr kumimoji="1" lang="ja-JP" altLang="en-US" dirty="0"/>
          </a:p>
          <a:p>
            <a:r>
              <a:rPr kumimoji="1" lang="ja-JP" altLang="en-US" dirty="0"/>
              <a:t>　　</a:t>
            </a:r>
            <a:r>
              <a:rPr kumimoji="1" lang="en-US" altLang="ja-JP" dirty="0" err="1"/>
              <a:t>var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=1;</a:t>
            </a:r>
            <a:r>
              <a:rPr kumimoji="1" lang="ja-JP" altLang="en-US" dirty="0"/>
              <a:t>　←　</a:t>
            </a:r>
            <a:r>
              <a:rPr kumimoji="1" lang="en-US" altLang="ja-JP" dirty="0" err="1"/>
              <a:t>i</a:t>
            </a:r>
            <a:r>
              <a:rPr kumimoji="1" lang="ja-JP" altLang="en-US" dirty="0"/>
              <a:t>の初期化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do {</a:t>
            </a:r>
          </a:p>
          <a:p>
            <a:r>
              <a:rPr kumimoji="1" lang="ja-JP" altLang="en-US" dirty="0"/>
              <a:t>　　　</a:t>
            </a:r>
            <a:r>
              <a:rPr kumimoji="1" lang="en-US" altLang="ja-JP" dirty="0"/>
              <a:t>…;</a:t>
            </a:r>
            <a:r>
              <a:rPr kumimoji="1" lang="ja-JP" altLang="en-US" dirty="0"/>
              <a:t>　←　</a:t>
            </a:r>
            <a:r>
              <a:rPr kumimoji="1" lang="en-US" altLang="ja-JP" dirty="0" err="1"/>
              <a:t>i</a:t>
            </a:r>
            <a:r>
              <a:rPr kumimoji="1" lang="ja-JP" altLang="en-US" dirty="0"/>
              <a:t>が偶数かどうかは，</a:t>
            </a:r>
            <a:r>
              <a:rPr kumimoji="1" lang="en-US" altLang="ja-JP" dirty="0"/>
              <a:t>if(i%2==0){…}</a:t>
            </a:r>
            <a:r>
              <a:rPr kumimoji="1" lang="ja-JP" altLang="en-US" dirty="0"/>
              <a:t>で判定する</a:t>
            </a:r>
          </a:p>
          <a:p>
            <a:r>
              <a:rPr kumimoji="1" lang="ja-JP" altLang="en-US" dirty="0"/>
              <a:t>　　　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++;}</a:t>
            </a:r>
            <a:r>
              <a:rPr kumimoji="1" lang="ja-JP" altLang="en-US" dirty="0"/>
              <a:t>　←　</a:t>
            </a:r>
            <a:r>
              <a:rPr kumimoji="1" lang="en-US" altLang="ja-JP" dirty="0"/>
              <a:t>do</a:t>
            </a:r>
            <a:r>
              <a:rPr kumimoji="1" lang="ja-JP" altLang="en-US" dirty="0"/>
              <a:t>文終了用の「｝」を忘れずに</a:t>
            </a:r>
          </a:p>
          <a:p>
            <a:r>
              <a:rPr kumimoji="1" lang="ja-JP" altLang="en-US" dirty="0"/>
              <a:t>　　</a:t>
            </a:r>
            <a:r>
              <a:rPr kumimoji="1" lang="en-US" altLang="ja-JP" dirty="0"/>
              <a:t>while (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&lt;=100)</a:t>
            </a:r>
            <a:r>
              <a:rPr kumimoji="1" lang="ja-JP" altLang="en-US" dirty="0"/>
              <a:t>　←　「</a:t>
            </a:r>
            <a:r>
              <a:rPr kumimoji="1" lang="en-US" altLang="ja-JP" dirty="0" err="1"/>
              <a:t>i</a:t>
            </a:r>
            <a:r>
              <a:rPr kumimoji="1" lang="ja-JP" altLang="en-US" dirty="0"/>
              <a:t>が</a:t>
            </a:r>
            <a:r>
              <a:rPr kumimoji="1" lang="en-US" altLang="ja-JP" dirty="0"/>
              <a:t>100</a:t>
            </a:r>
            <a:r>
              <a:rPr kumimoji="1" lang="ja-JP" altLang="en-US" dirty="0"/>
              <a:t>以下の間，繰り返す」という意味です。なお，文の最後の「</a:t>
            </a:r>
            <a:r>
              <a:rPr kumimoji="1" lang="en-US" altLang="ja-JP" dirty="0"/>
              <a:t>;</a:t>
            </a:r>
            <a:r>
              <a:rPr kumimoji="1" lang="ja-JP" altLang="en-US" dirty="0"/>
              <a:t>」は不要です。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とします。 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CD4C5-9C94-417F-BFC3-34D987133C39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6810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4869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6173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841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1205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589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2250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5918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3633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0162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754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1947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7EB4E9-1DCE-46D2-849C-44F4DB6B2F30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F5699-4DF0-467B-AA99-3DCA022E3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390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A61F1C7D-CE25-A5FB-B4FF-0C10D6CEB2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8091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80D9D27E-3C87-AD48-8AD5-22D49F194A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8269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BAEAA68F-96C5-6343-856E-6649066467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664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グラフィカル ユーザー インターフェイス, テキスト, アプリケーション, メール&#10;&#10;自動的に生成された説明">
            <a:extLst>
              <a:ext uri="{FF2B5EF4-FFF2-40B4-BE49-F238E27FC236}">
                <a16:creationId xmlns:a16="http://schemas.microsoft.com/office/drawing/2014/main" id="{E199CE3A-831C-F1C7-BA79-0B159DC0AC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1955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D2B062DF-CA51-E9D1-7317-65CE26490F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391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F005B968-8B42-2A24-E007-4BFE7240DA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9474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09BA8AE2-8101-59D9-60D1-BDAE08FFC8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972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58D603D6-8265-19EA-A866-6D7BEC9EB9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5330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EC9F57A2-6F78-DECB-6A5F-560B2FF7CD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4774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722F9F09-CF7F-4023-4504-77074CD632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7599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グラフィカル ユーザー インターフェイス, テキスト, アプリケーション, Word&#10;&#10;自動的に生成された説明">
            <a:extLst>
              <a:ext uri="{FF2B5EF4-FFF2-40B4-BE49-F238E27FC236}">
                <a16:creationId xmlns:a16="http://schemas.microsoft.com/office/drawing/2014/main" id="{D09AD960-63B7-70EE-F784-FD32631350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17606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10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スライド 1&quot;/&gt;&lt;property id=&quot;20307&quot; value=&quot;256&quot;/&gt;&lt;/object&gt;&lt;object type=&quot;3&quot; unique_id=&quot;10004&quot;&gt;&lt;property id=&quot;20148&quot; value=&quot;5&quot;/&gt;&lt;property id=&quot;20300&quot; value=&quot;スライド 2&quot;/&gt;&lt;property id=&quot;20307&quot; value=&quot;257&quot;/&gt;&lt;/object&gt;&lt;object type=&quot;3&quot; unique_id=&quot;10005&quot;&gt;&lt;property id=&quot;20148&quot; value=&quot;5&quot;/&gt;&lt;property id=&quot;20300&quot; value=&quot;スライド 3&quot;/&gt;&lt;property id=&quot;20307&quot; value=&quot;258&quot;/&gt;&lt;/object&gt;&lt;object type=&quot;3&quot; unique_id=&quot;10006&quot;&gt;&lt;property id=&quot;20148&quot; value=&quot;5&quot;/&gt;&lt;property id=&quot;20300&quot; value=&quot;スライド 4&quot;/&gt;&lt;property id=&quot;20307&quot; value=&quot;259&quot;/&gt;&lt;/object&gt;&lt;object type=&quot;3&quot; unique_id=&quot;10007&quot;&gt;&lt;property id=&quot;20148&quot; value=&quot;5&quot;/&gt;&lt;property id=&quot;20300&quot; value=&quot;スライド 5&quot;/&gt;&lt;property id=&quot;20307&quot; value=&quot;260&quot;/&gt;&lt;/object&gt;&lt;object type=&quot;3&quot; unique_id=&quot;10008&quot;&gt;&lt;property id=&quot;20148&quot; value=&quot;5&quot;/&gt;&lt;property id=&quot;20300&quot; value=&quot;スライド 6&quot;/&gt;&lt;property id=&quot;20307&quot; value=&quot;261&quot;/&gt;&lt;/object&gt;&lt;object type=&quot;3&quot; unique_id=&quot;10009&quot;&gt;&lt;property id=&quot;20148&quot; value=&quot;5&quot;/&gt;&lt;property id=&quot;20300&quot; value=&quot;スライド 7&quot;/&gt;&lt;property id=&quot;20307&quot; value=&quot;262&quot;/&gt;&lt;/object&gt;&lt;object type=&quot;3&quot; unique_id=&quot;10010&quot;&gt;&lt;property id=&quot;20148&quot; value=&quot;5&quot;/&gt;&lt;property id=&quot;20300&quot; value=&quot;スライド 8&quot;/&gt;&lt;property id=&quot;20307&quot; value=&quot;263&quot;/&gt;&lt;/object&gt;&lt;object type=&quot;3&quot; unique_id=&quot;10011&quot;&gt;&lt;property id=&quot;20148&quot; value=&quot;5&quot;/&gt;&lt;property id=&quot;20300&quot; value=&quot;スライド 9&quot;/&gt;&lt;property id=&quot;20307&quot; value=&quot;264&quot;/&gt;&lt;/object&gt;&lt;object type=&quot;3&quot; unique_id=&quot;10012&quot;&gt;&lt;property id=&quot;20148&quot; value=&quot;5&quot;/&gt;&lt;property id=&quot;20300&quot; value=&quot;スライド 10&quot;/&gt;&lt;property id=&quot;20307&quot; value=&quot;265&quot;/&gt;&lt;/object&gt;&lt;object type=&quot;3&quot; unique_id=&quot;10013&quot;&gt;&lt;property id=&quot;20148&quot; value=&quot;5&quot;/&gt;&lt;property id=&quot;20300&quot; value=&quot;スライド 11&quot;/&gt;&lt;property id=&quot;20307&quot; value=&quot;266&quot;/&gt;&lt;/object&gt;&lt;/object&gt;&lt;object type=&quot;8&quot; unique_id=&quot;10026&quot;&gt;&lt;/object&gt;&lt;/object&gt;&lt;/database&gt;"/>
  <p:tag name="MMPROD_NEXTUNIQUEID" val="10009"/>
  <p:tag name="SECTOMILLISECCONVERTED" val="1"/>
</p:tagLst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1324</Words>
  <Application>Microsoft Office PowerPoint</Application>
  <PresentationFormat>ワイド画面</PresentationFormat>
  <Paragraphs>156</Paragraphs>
  <Slides>11</Slides>
  <Notes>11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河村一樹</dc:creator>
  <cp:lastModifiedBy>赤木 恭平</cp:lastModifiedBy>
  <cp:revision>28</cp:revision>
  <cp:lastPrinted>2020-11-02T09:05:04Z</cp:lastPrinted>
  <dcterms:created xsi:type="dcterms:W3CDTF">2015-02-25T04:54:48Z</dcterms:created>
  <dcterms:modified xsi:type="dcterms:W3CDTF">2024-09-10T04:25:31Z</dcterms:modified>
</cp:coreProperties>
</file>